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7"/>
  </p:notesMasterIdLst>
  <p:sldIdLst>
    <p:sldId id="256" r:id="rId5"/>
    <p:sldId id="257" r:id="rId6"/>
    <p:sldId id="259" r:id="rId7"/>
    <p:sldId id="265" r:id="rId8"/>
    <p:sldId id="267" r:id="rId9"/>
    <p:sldId id="262" r:id="rId10"/>
    <p:sldId id="264" r:id="rId11"/>
    <p:sldId id="271" r:id="rId12"/>
    <p:sldId id="268" r:id="rId13"/>
    <p:sldId id="266"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B101E8-7FB2-8D4F-BE5D-1CD149C75EFC}" v="165" dt="2019-10-11T02:37:09.297"/>
    <p1510:client id="{109E0F5D-D739-EE9E-8607-7C8D65FBB7E2}" v="2325" dt="2019-10-10T16:06:26.336"/>
    <p1510:client id="{19091542-A419-5FC2-F144-CFD3B1ABE221}" v="1136" dt="2019-10-10T12:29:16.299"/>
    <p1510:client id="{7331C24E-146A-D1FA-DA2E-DC82DF7D78C2}" v="56" dt="2019-10-11T00:50:36.893"/>
    <p1510:client id="{91E457B2-584A-037D-E7F7-DD32C520F018}" v="32" dt="2019-10-11T02:28:23.538"/>
    <p1510:client id="{95012CEA-16D2-5842-11B8-1012624681B4}" v="940" dt="2019-10-11T02:37:10.703"/>
    <p1510:client id="{966C364D-3EA2-8965-D707-1DFE32D7003A}" v="2" dt="2019-10-11T02:24:41.768"/>
    <p1510:client id="{DDACE84C-0189-5981-F205-2A1A1D8AAA13}" v="499" dt="2019-10-11T00:26:57.036"/>
    <p1510:client id="{EE943FB2-2BFC-50DB-1528-5CB8B3522AE2}" v="1383" dt="2019-10-11T02:04:33.787"/>
    <p1510:client id="{F747DA6E-5614-4F5D-B42C-3797CC1E3049}" v="4" dt="2019-10-10T13:33:45.525"/>
  </p1510:revLst>
</p1510:revInfo>
</file>

<file path=ppt/tableStyles.xml><?xml version="1.0" encoding="utf-8"?>
<a:tblStyleLst xmlns:a="http://schemas.openxmlformats.org/drawingml/2006/main" def="{5C22544A-7EE6-4342-B048-85BDC9FD1C3A}">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 Olivier" userId="S::u5807603@anu.edu.au::369b3936-4cc2-4cb5-9907-28ab98d1c6d1" providerId="AD" clId="Web-{19091542-A419-5FC2-F144-CFD3B1ABE221}"/>
    <pc:docChg chg="addSld delSld modSld">
      <pc:chgData name="Andre Olivier" userId="S::u5807603@anu.edu.au::369b3936-4cc2-4cb5-9907-28ab98d1c6d1" providerId="AD" clId="Web-{19091542-A419-5FC2-F144-CFD3B1ABE221}" dt="2019-10-10T12:29:16.299" v="1116" actId="20577"/>
      <pc:docMkLst>
        <pc:docMk/>
      </pc:docMkLst>
      <pc:sldChg chg="addSp delSp modSp">
        <pc:chgData name="Andre Olivier" userId="S::u5807603@anu.edu.au::369b3936-4cc2-4cb5-9907-28ab98d1c6d1" providerId="AD" clId="Web-{19091542-A419-5FC2-F144-CFD3B1ABE221}" dt="2019-10-10T11:35:45.788" v="12" actId="1076"/>
        <pc:sldMkLst>
          <pc:docMk/>
          <pc:sldMk cId="109857222" sldId="256"/>
        </pc:sldMkLst>
        <pc:spChg chg="del">
          <ac:chgData name="Andre Olivier" userId="S::u5807603@anu.edu.au::369b3936-4cc2-4cb5-9907-28ab98d1c6d1" providerId="AD" clId="Web-{19091542-A419-5FC2-F144-CFD3B1ABE221}" dt="2019-10-10T11:35:11.554" v="4"/>
          <ac:spMkLst>
            <pc:docMk/>
            <pc:sldMk cId="109857222" sldId="256"/>
            <ac:spMk id="2" creationId="{00000000-0000-0000-0000-000000000000}"/>
          </ac:spMkLst>
        </pc:spChg>
        <pc:spChg chg="add del">
          <ac:chgData name="Andre Olivier" userId="S::u5807603@anu.edu.au::369b3936-4cc2-4cb5-9907-28ab98d1c6d1" providerId="AD" clId="Web-{19091542-A419-5FC2-F144-CFD3B1ABE221}" dt="2019-10-10T11:35:14.163" v="5"/>
          <ac:spMkLst>
            <pc:docMk/>
            <pc:sldMk cId="109857222" sldId="256"/>
            <ac:spMk id="3" creationId="{00000000-0000-0000-0000-000000000000}"/>
          </ac:spMkLst>
        </pc:spChg>
        <pc:spChg chg="add del">
          <ac:chgData name="Andre Olivier" userId="S::u5807603@anu.edu.au::369b3936-4cc2-4cb5-9907-28ab98d1c6d1" providerId="AD" clId="Web-{19091542-A419-5FC2-F144-CFD3B1ABE221}" dt="2019-10-10T11:35:07.866" v="3"/>
          <ac:spMkLst>
            <pc:docMk/>
            <pc:sldMk cId="109857222" sldId="256"/>
            <ac:spMk id="4" creationId="{62E37056-05E7-4F1F-B8F8-E2107B24F3E6}"/>
          </ac:spMkLst>
        </pc:spChg>
        <pc:picChg chg="add del">
          <ac:chgData name="Andre Olivier" userId="S::u5807603@anu.edu.au::369b3936-4cc2-4cb5-9907-28ab98d1c6d1" providerId="AD" clId="Web-{19091542-A419-5FC2-F144-CFD3B1ABE221}" dt="2019-10-10T11:35:07.866" v="3"/>
          <ac:picMkLst>
            <pc:docMk/>
            <pc:sldMk cId="109857222" sldId="256"/>
            <ac:picMk id="5" creationId="{E4D2D6ED-45CD-448D-8EE0-73FDD4C001BE}"/>
          </ac:picMkLst>
        </pc:picChg>
        <pc:picChg chg="add mod">
          <ac:chgData name="Andre Olivier" userId="S::u5807603@anu.edu.au::369b3936-4cc2-4cb5-9907-28ab98d1c6d1" providerId="AD" clId="Web-{19091542-A419-5FC2-F144-CFD3B1ABE221}" dt="2019-10-10T11:35:45.788" v="12" actId="1076"/>
          <ac:picMkLst>
            <pc:docMk/>
            <pc:sldMk cId="109857222" sldId="256"/>
            <ac:picMk id="6" creationId="{77786AEA-60C6-439C-9356-8B0009DB52C1}"/>
          </ac:picMkLst>
        </pc:picChg>
      </pc:sldChg>
      <pc:sldChg chg="modSp new">
        <pc:chgData name="Andre Olivier" userId="S::u5807603@anu.edu.au::369b3936-4cc2-4cb5-9907-28ab98d1c6d1" providerId="AD" clId="Web-{19091542-A419-5FC2-F144-CFD3B1ABE221}" dt="2019-10-10T12:27:14.470" v="979" actId="20577"/>
        <pc:sldMkLst>
          <pc:docMk/>
          <pc:sldMk cId="2186684207" sldId="257"/>
        </pc:sldMkLst>
        <pc:spChg chg="mod">
          <ac:chgData name="Andre Olivier" userId="S::u5807603@anu.edu.au::369b3936-4cc2-4cb5-9907-28ab98d1c6d1" providerId="AD" clId="Web-{19091542-A419-5FC2-F144-CFD3B1ABE221}" dt="2019-10-10T12:27:14.470" v="979" actId="20577"/>
          <ac:spMkLst>
            <pc:docMk/>
            <pc:sldMk cId="2186684207" sldId="257"/>
            <ac:spMk id="2" creationId="{5E069C61-8818-4129-892E-3C02CD50E363}"/>
          </ac:spMkLst>
        </pc:spChg>
      </pc:sldChg>
      <pc:sldChg chg="modSp new">
        <pc:chgData name="Andre Olivier" userId="S::u5807603@anu.edu.au::369b3936-4cc2-4cb5-9907-28ab98d1c6d1" providerId="AD" clId="Web-{19091542-A419-5FC2-F144-CFD3B1ABE221}" dt="2019-10-10T12:27:21.892" v="988" actId="20577"/>
        <pc:sldMkLst>
          <pc:docMk/>
          <pc:sldMk cId="976789044" sldId="258"/>
        </pc:sldMkLst>
        <pc:spChg chg="mod">
          <ac:chgData name="Andre Olivier" userId="S::u5807603@anu.edu.au::369b3936-4cc2-4cb5-9907-28ab98d1c6d1" providerId="AD" clId="Web-{19091542-A419-5FC2-F144-CFD3B1ABE221}" dt="2019-10-10T12:27:21.892" v="988" actId="20577"/>
          <ac:spMkLst>
            <pc:docMk/>
            <pc:sldMk cId="976789044" sldId="258"/>
            <ac:spMk id="2" creationId="{12ACB13B-D880-42D2-8CDC-7E41460407C0}"/>
          </ac:spMkLst>
        </pc:spChg>
        <pc:spChg chg="mod">
          <ac:chgData name="Andre Olivier" userId="S::u5807603@anu.edu.au::369b3936-4cc2-4cb5-9907-28ab98d1c6d1" providerId="AD" clId="Web-{19091542-A419-5FC2-F144-CFD3B1ABE221}" dt="2019-10-10T11:49:22.500" v="107" actId="20577"/>
          <ac:spMkLst>
            <pc:docMk/>
            <pc:sldMk cId="976789044" sldId="258"/>
            <ac:spMk id="3" creationId="{BB95F868-946B-4A34-AF40-1463B5C56102}"/>
          </ac:spMkLst>
        </pc:spChg>
      </pc:sldChg>
      <pc:sldChg chg="modSp new">
        <pc:chgData name="Andre Olivier" userId="S::u5807603@anu.edu.au::369b3936-4cc2-4cb5-9907-28ab98d1c6d1" providerId="AD" clId="Web-{19091542-A419-5FC2-F144-CFD3B1ABE221}" dt="2019-10-10T12:27:43.222" v="1003" actId="20577"/>
        <pc:sldMkLst>
          <pc:docMk/>
          <pc:sldMk cId="2249703489" sldId="259"/>
        </pc:sldMkLst>
        <pc:spChg chg="mod">
          <ac:chgData name="Andre Olivier" userId="S::u5807603@anu.edu.au::369b3936-4cc2-4cb5-9907-28ab98d1c6d1" providerId="AD" clId="Web-{19091542-A419-5FC2-F144-CFD3B1ABE221}" dt="2019-10-10T12:27:43.222" v="1003" actId="20577"/>
          <ac:spMkLst>
            <pc:docMk/>
            <pc:sldMk cId="2249703489" sldId="259"/>
            <ac:spMk id="2" creationId="{154542DE-758B-436D-BA4C-BBB9A1B8855A}"/>
          </ac:spMkLst>
        </pc:spChg>
        <pc:spChg chg="mod">
          <ac:chgData name="Andre Olivier" userId="S::u5807603@anu.edu.au::369b3936-4cc2-4cb5-9907-28ab98d1c6d1" providerId="AD" clId="Web-{19091542-A419-5FC2-F144-CFD3B1ABE221}" dt="2019-10-10T11:55:22.013" v="272" actId="20577"/>
          <ac:spMkLst>
            <pc:docMk/>
            <pc:sldMk cId="2249703489" sldId="259"/>
            <ac:spMk id="3" creationId="{444CDAF6-7064-4461-8B93-CD302F76F389}"/>
          </ac:spMkLst>
        </pc:spChg>
      </pc:sldChg>
      <pc:sldChg chg="modSp new del">
        <pc:chgData name="Andre Olivier" userId="S::u5807603@anu.edu.au::369b3936-4cc2-4cb5-9907-28ab98d1c6d1" providerId="AD" clId="Web-{19091542-A419-5FC2-F144-CFD3B1ABE221}" dt="2019-10-10T12:24:52.107" v="889"/>
        <pc:sldMkLst>
          <pc:docMk/>
          <pc:sldMk cId="610311020" sldId="260"/>
        </pc:sldMkLst>
        <pc:spChg chg="mod">
          <ac:chgData name="Andre Olivier" userId="S::u5807603@anu.edu.au::369b3936-4cc2-4cb5-9907-28ab98d1c6d1" providerId="AD" clId="Web-{19091542-A419-5FC2-F144-CFD3B1ABE221}" dt="2019-10-10T11:56:17.091" v="293" actId="20577"/>
          <ac:spMkLst>
            <pc:docMk/>
            <pc:sldMk cId="610311020" sldId="260"/>
            <ac:spMk id="2" creationId="{705B74EF-DC9D-43BE-A4B9-FB844DD99494}"/>
          </ac:spMkLst>
        </pc:spChg>
        <pc:spChg chg="mod">
          <ac:chgData name="Andre Olivier" userId="S::u5807603@anu.edu.au::369b3936-4cc2-4cb5-9907-28ab98d1c6d1" providerId="AD" clId="Web-{19091542-A419-5FC2-F144-CFD3B1ABE221}" dt="2019-10-10T12:01:07.603" v="555" actId="20577"/>
          <ac:spMkLst>
            <pc:docMk/>
            <pc:sldMk cId="610311020" sldId="260"/>
            <ac:spMk id="3" creationId="{82289731-D148-4B9B-BC6F-FCF76FE5F93D}"/>
          </ac:spMkLst>
        </pc:spChg>
      </pc:sldChg>
      <pc:sldChg chg="modSp new">
        <pc:chgData name="Andre Olivier" userId="S::u5807603@anu.edu.au::369b3936-4cc2-4cb5-9907-28ab98d1c6d1" providerId="AD" clId="Web-{19091542-A419-5FC2-F144-CFD3B1ABE221}" dt="2019-10-10T12:28:10.456" v="1023" actId="20577"/>
        <pc:sldMkLst>
          <pc:docMk/>
          <pc:sldMk cId="49482198" sldId="261"/>
        </pc:sldMkLst>
        <pc:spChg chg="mod">
          <ac:chgData name="Andre Olivier" userId="S::u5807603@anu.edu.au::369b3936-4cc2-4cb5-9907-28ab98d1c6d1" providerId="AD" clId="Web-{19091542-A419-5FC2-F144-CFD3B1ABE221}" dt="2019-10-10T12:28:10.456" v="1023" actId="20577"/>
          <ac:spMkLst>
            <pc:docMk/>
            <pc:sldMk cId="49482198" sldId="261"/>
            <ac:spMk id="2" creationId="{DBDD44FD-6CCD-4E45-A4D7-2BD53F86CA2E}"/>
          </ac:spMkLst>
        </pc:spChg>
        <pc:spChg chg="mod">
          <ac:chgData name="Andre Olivier" userId="S::u5807603@anu.edu.au::369b3936-4cc2-4cb5-9907-28ab98d1c6d1" providerId="AD" clId="Web-{19091542-A419-5FC2-F144-CFD3B1ABE221}" dt="2019-10-10T12:05:21.341" v="698" actId="20577"/>
          <ac:spMkLst>
            <pc:docMk/>
            <pc:sldMk cId="49482198" sldId="261"/>
            <ac:spMk id="3" creationId="{7FAE2C82-1329-42DA-B852-6426078054E8}"/>
          </ac:spMkLst>
        </pc:spChg>
      </pc:sldChg>
      <pc:sldChg chg="modSp new">
        <pc:chgData name="Andre Olivier" userId="S::u5807603@anu.edu.au::369b3936-4cc2-4cb5-9907-28ab98d1c6d1" providerId="AD" clId="Web-{19091542-A419-5FC2-F144-CFD3B1ABE221}" dt="2019-10-10T12:04:28.820" v="628" actId="20577"/>
        <pc:sldMkLst>
          <pc:docMk/>
          <pc:sldMk cId="3504211591" sldId="262"/>
        </pc:sldMkLst>
        <pc:spChg chg="mod">
          <ac:chgData name="Andre Olivier" userId="S::u5807603@anu.edu.au::369b3936-4cc2-4cb5-9907-28ab98d1c6d1" providerId="AD" clId="Web-{19091542-A419-5FC2-F144-CFD3B1ABE221}" dt="2019-10-10T12:02:17.644" v="596" actId="20577"/>
          <ac:spMkLst>
            <pc:docMk/>
            <pc:sldMk cId="3504211591" sldId="262"/>
            <ac:spMk id="2" creationId="{01AA805A-9083-4943-B8D7-21D67D169141}"/>
          </ac:spMkLst>
        </pc:spChg>
        <pc:spChg chg="mod">
          <ac:chgData name="Andre Olivier" userId="S::u5807603@anu.edu.au::369b3936-4cc2-4cb5-9907-28ab98d1c6d1" providerId="AD" clId="Web-{19091542-A419-5FC2-F144-CFD3B1ABE221}" dt="2019-10-10T12:04:28.820" v="628" actId="20577"/>
          <ac:spMkLst>
            <pc:docMk/>
            <pc:sldMk cId="3504211591" sldId="262"/>
            <ac:spMk id="3" creationId="{0719B256-67CD-4EBB-AFFF-EE535BF4F649}"/>
          </ac:spMkLst>
        </pc:spChg>
      </pc:sldChg>
      <pc:sldChg chg="modSp new">
        <pc:chgData name="Andre Olivier" userId="S::u5807603@anu.edu.au::369b3936-4cc2-4cb5-9907-28ab98d1c6d1" providerId="AD" clId="Web-{19091542-A419-5FC2-F144-CFD3B1ABE221}" dt="2019-10-10T12:29:16.299" v="1115" actId="20577"/>
        <pc:sldMkLst>
          <pc:docMk/>
          <pc:sldMk cId="658459284" sldId="263"/>
        </pc:sldMkLst>
        <pc:spChg chg="mod">
          <ac:chgData name="Andre Olivier" userId="S::u5807603@anu.edu.au::369b3936-4cc2-4cb5-9907-28ab98d1c6d1" providerId="AD" clId="Web-{19091542-A419-5FC2-F144-CFD3B1ABE221}" dt="2019-10-10T12:29:16.299" v="1115" actId="20577"/>
          <ac:spMkLst>
            <pc:docMk/>
            <pc:sldMk cId="658459284" sldId="263"/>
            <ac:spMk id="2" creationId="{AE2227E1-5668-4569-A4E0-C5CFA30D58C9}"/>
          </ac:spMkLst>
        </pc:spChg>
        <pc:spChg chg="mod">
          <ac:chgData name="Andre Olivier" userId="S::u5807603@anu.edu.au::369b3936-4cc2-4cb5-9907-28ab98d1c6d1" providerId="AD" clId="Web-{19091542-A419-5FC2-F144-CFD3B1ABE221}" dt="2019-10-10T12:05:33.534" v="750" actId="20577"/>
          <ac:spMkLst>
            <pc:docMk/>
            <pc:sldMk cId="658459284" sldId="263"/>
            <ac:spMk id="3" creationId="{D2979627-9C7B-4E52-8F13-6222C90D585A}"/>
          </ac:spMkLst>
        </pc:spChg>
      </pc:sldChg>
      <pc:sldChg chg="modSp new">
        <pc:chgData name="Andre Olivier" userId="S::u5807603@anu.edu.au::369b3936-4cc2-4cb5-9907-28ab98d1c6d1" providerId="AD" clId="Web-{19091542-A419-5FC2-F144-CFD3B1ABE221}" dt="2019-10-10T12:28:01.612" v="1012" actId="20577"/>
        <pc:sldMkLst>
          <pc:docMk/>
          <pc:sldMk cId="690888504" sldId="264"/>
        </pc:sldMkLst>
        <pc:spChg chg="mod">
          <ac:chgData name="Andre Olivier" userId="S::u5807603@anu.edu.au::369b3936-4cc2-4cb5-9907-28ab98d1c6d1" providerId="AD" clId="Web-{19091542-A419-5FC2-F144-CFD3B1ABE221}" dt="2019-10-10T12:28:01.612" v="1012" actId="20577"/>
          <ac:spMkLst>
            <pc:docMk/>
            <pc:sldMk cId="690888504" sldId="264"/>
            <ac:spMk id="2" creationId="{B83C3EC3-3B2E-4C2F-ADAF-7C83A639B166}"/>
          </ac:spMkLst>
        </pc:spChg>
        <pc:spChg chg="mod">
          <ac:chgData name="Andre Olivier" userId="S::u5807603@anu.edu.au::369b3936-4cc2-4cb5-9907-28ab98d1c6d1" providerId="AD" clId="Web-{19091542-A419-5FC2-F144-CFD3B1ABE221}" dt="2019-10-10T12:07:56.089" v="887" actId="20577"/>
          <ac:spMkLst>
            <pc:docMk/>
            <pc:sldMk cId="690888504" sldId="264"/>
            <ac:spMk id="3" creationId="{579B1EDA-5436-4FA3-AFEF-BA636A9D425A}"/>
          </ac:spMkLst>
        </pc:spChg>
      </pc:sldChg>
      <pc:sldChg chg="modSp new">
        <pc:chgData name="Andre Olivier" userId="S::u5807603@anu.edu.au::369b3936-4cc2-4cb5-9907-28ab98d1c6d1" providerId="AD" clId="Web-{19091542-A419-5FC2-F144-CFD3B1ABE221}" dt="2019-10-10T12:29:07.893" v="1103" actId="20577"/>
        <pc:sldMkLst>
          <pc:docMk/>
          <pc:sldMk cId="1065961168" sldId="265"/>
        </pc:sldMkLst>
        <pc:spChg chg="mod">
          <ac:chgData name="Andre Olivier" userId="S::u5807603@anu.edu.au::369b3936-4cc2-4cb5-9907-28ab98d1c6d1" providerId="AD" clId="Web-{19091542-A419-5FC2-F144-CFD3B1ABE221}" dt="2019-10-10T12:29:07.893" v="1103" actId="20577"/>
          <ac:spMkLst>
            <pc:docMk/>
            <pc:sldMk cId="1065961168" sldId="265"/>
            <ac:spMk id="2" creationId="{4F8792B1-F9D9-4923-8B15-6A60E0B530F9}"/>
          </ac:spMkLst>
        </pc:spChg>
      </pc:sldChg>
    </pc:docChg>
  </pc:docChgLst>
  <pc:docChgLst>
    <pc:chgData name="Minghui Zhang" userId="S::u6065938@anu.edu.au::e7726493-57d4-4014-b018-a9abd0f44643" providerId="AD" clId="Web-{966C364D-3EA2-8965-D707-1DFE32D7003A}"/>
    <pc:docChg chg="delSld">
      <pc:chgData name="Minghui Zhang" userId="S::u6065938@anu.edu.au::e7726493-57d4-4014-b018-a9abd0f44643" providerId="AD" clId="Web-{966C364D-3EA2-8965-D707-1DFE32D7003A}" dt="2019-10-11T02:24:41.768" v="1"/>
      <pc:docMkLst>
        <pc:docMk/>
      </pc:docMkLst>
      <pc:sldChg chg="del">
        <pc:chgData name="Minghui Zhang" userId="S::u6065938@anu.edu.au::e7726493-57d4-4014-b018-a9abd0f44643" providerId="AD" clId="Web-{966C364D-3EA2-8965-D707-1DFE32D7003A}" dt="2019-10-11T02:21:36.564" v="0"/>
        <pc:sldMkLst>
          <pc:docMk/>
          <pc:sldMk cId="976789044" sldId="258"/>
        </pc:sldMkLst>
      </pc:sldChg>
      <pc:sldChg chg="del">
        <pc:chgData name="Minghui Zhang" userId="S::u6065938@anu.edu.au::e7726493-57d4-4014-b018-a9abd0f44643" providerId="AD" clId="Web-{966C364D-3EA2-8965-D707-1DFE32D7003A}" dt="2019-10-11T02:24:41.768" v="1"/>
        <pc:sldMkLst>
          <pc:docMk/>
          <pc:sldMk cId="379025958" sldId="272"/>
        </pc:sldMkLst>
      </pc:sldChg>
    </pc:docChg>
  </pc:docChgLst>
  <pc:docChgLst>
    <pc:chgData name="Andre Olivier" userId="S::u5807603@anu.edu.au::369b3936-4cc2-4cb5-9907-28ab98d1c6d1" providerId="AD" clId="Web-{EE943FB2-2BFC-50DB-1528-5CB8B3522AE2}"/>
    <pc:docChg chg="addSld modSld">
      <pc:chgData name="Andre Olivier" userId="S::u5807603@anu.edu.au::369b3936-4cc2-4cb5-9907-28ab98d1c6d1" providerId="AD" clId="Web-{EE943FB2-2BFC-50DB-1528-5CB8B3522AE2}" dt="2019-10-11T02:04:33.787" v="1381" actId="20577"/>
      <pc:docMkLst>
        <pc:docMk/>
      </pc:docMkLst>
      <pc:sldChg chg="modSp">
        <pc:chgData name="Andre Olivier" userId="S::u5807603@anu.edu.au::369b3936-4cc2-4cb5-9907-28ab98d1c6d1" providerId="AD" clId="Web-{EE943FB2-2BFC-50DB-1528-5CB8B3522AE2}" dt="2019-10-11T01:06:12.697" v="1" actId="20577"/>
        <pc:sldMkLst>
          <pc:docMk/>
          <pc:sldMk cId="2249703489" sldId="259"/>
        </pc:sldMkLst>
        <pc:graphicFrameChg chg="modGraphic">
          <ac:chgData name="Andre Olivier" userId="S::u5807603@anu.edu.au::369b3936-4cc2-4cb5-9907-28ab98d1c6d1" providerId="AD" clId="Web-{EE943FB2-2BFC-50DB-1528-5CB8B3522AE2}" dt="2019-10-11T01:06:12.697" v="1" actId="20577"/>
          <ac:graphicFrameMkLst>
            <pc:docMk/>
            <pc:sldMk cId="2249703489" sldId="259"/>
            <ac:graphicFrameMk id="12" creationId="{9F98F705-10D1-46C4-98E0-AC238998ED00}"/>
          </ac:graphicFrameMkLst>
        </pc:graphicFrameChg>
      </pc:sldChg>
      <pc:sldChg chg="modSp">
        <pc:chgData name="Andre Olivier" userId="S::u5807603@anu.edu.au::369b3936-4cc2-4cb5-9907-28ab98d1c6d1" providerId="AD" clId="Web-{EE943FB2-2BFC-50DB-1528-5CB8B3522AE2}" dt="2019-10-11T01:07:27.276" v="16" actId="20577"/>
        <pc:sldMkLst>
          <pc:docMk/>
          <pc:sldMk cId="3504211591" sldId="262"/>
        </pc:sldMkLst>
        <pc:spChg chg="mod">
          <ac:chgData name="Andre Olivier" userId="S::u5807603@anu.edu.au::369b3936-4cc2-4cb5-9907-28ab98d1c6d1" providerId="AD" clId="Web-{EE943FB2-2BFC-50DB-1528-5CB8B3522AE2}" dt="2019-10-11T01:07:27.276" v="16" actId="20577"/>
          <ac:spMkLst>
            <pc:docMk/>
            <pc:sldMk cId="3504211591" sldId="262"/>
            <ac:spMk id="3" creationId="{0719B256-67CD-4EBB-AFFF-EE535BF4F649}"/>
          </ac:spMkLst>
        </pc:spChg>
      </pc:sldChg>
      <pc:sldChg chg="modSp">
        <pc:chgData name="Andre Olivier" userId="S::u5807603@anu.edu.au::369b3936-4cc2-4cb5-9907-28ab98d1c6d1" providerId="AD" clId="Web-{EE943FB2-2BFC-50DB-1528-5CB8B3522AE2}" dt="2019-10-11T01:39:02.981" v="740" actId="20577"/>
        <pc:sldMkLst>
          <pc:docMk/>
          <pc:sldMk cId="690888504" sldId="264"/>
        </pc:sldMkLst>
        <pc:spChg chg="mod">
          <ac:chgData name="Andre Olivier" userId="S::u5807603@anu.edu.au::369b3936-4cc2-4cb5-9907-28ab98d1c6d1" providerId="AD" clId="Web-{EE943FB2-2BFC-50DB-1528-5CB8B3522AE2}" dt="2019-10-11T01:39:02.981" v="740" actId="20577"/>
          <ac:spMkLst>
            <pc:docMk/>
            <pc:sldMk cId="690888504" sldId="264"/>
            <ac:spMk id="3" creationId="{579B1EDA-5436-4FA3-AFEF-BA636A9D425A}"/>
          </ac:spMkLst>
        </pc:spChg>
      </pc:sldChg>
      <pc:sldChg chg="addSp modSp new mod setBg">
        <pc:chgData name="Andre Olivier" userId="S::u5807603@anu.edu.au::369b3936-4cc2-4cb5-9907-28ab98d1c6d1" providerId="AD" clId="Web-{EE943FB2-2BFC-50DB-1528-5CB8B3522AE2}" dt="2019-10-11T02:03:01.693" v="1251" actId="20577"/>
        <pc:sldMkLst>
          <pc:docMk/>
          <pc:sldMk cId="3067020146" sldId="269"/>
        </pc:sldMkLst>
        <pc:spChg chg="mod">
          <ac:chgData name="Andre Olivier" userId="S::u5807603@anu.edu.au::369b3936-4cc2-4cb5-9907-28ab98d1c6d1" providerId="AD" clId="Web-{EE943FB2-2BFC-50DB-1528-5CB8B3522AE2}" dt="2019-10-11T02:02:57.725" v="1250"/>
          <ac:spMkLst>
            <pc:docMk/>
            <pc:sldMk cId="3067020146" sldId="269"/>
            <ac:spMk id="2" creationId="{FFECAD00-1D6E-45F5-A118-3228DCCF10AE}"/>
          </ac:spMkLst>
        </pc:spChg>
        <pc:spChg chg="mod">
          <ac:chgData name="Andre Olivier" userId="S::u5807603@anu.edu.au::369b3936-4cc2-4cb5-9907-28ab98d1c6d1" providerId="AD" clId="Web-{EE943FB2-2BFC-50DB-1528-5CB8B3522AE2}" dt="2019-10-11T02:03:01.693" v="1251" actId="20577"/>
          <ac:spMkLst>
            <pc:docMk/>
            <pc:sldMk cId="3067020146" sldId="269"/>
            <ac:spMk id="3" creationId="{EDBE9BCA-16F1-43A9-A9AD-0D9539800A31}"/>
          </ac:spMkLst>
        </pc:spChg>
        <pc:spChg chg="add">
          <ac:chgData name="Andre Olivier" userId="S::u5807603@anu.edu.au::369b3936-4cc2-4cb5-9907-28ab98d1c6d1" providerId="AD" clId="Web-{EE943FB2-2BFC-50DB-1528-5CB8B3522AE2}" dt="2019-10-11T02:02:57.725" v="1250"/>
          <ac:spMkLst>
            <pc:docMk/>
            <pc:sldMk cId="3067020146" sldId="269"/>
            <ac:spMk id="8" creationId="{F98ED85F-DCEE-4B50-802E-71A6E3E12B04}"/>
          </ac:spMkLst>
        </pc:spChg>
      </pc:sldChg>
      <pc:sldChg chg="addSp modSp mod setBg">
        <pc:chgData name="Andre Olivier" userId="S::u5807603@anu.edu.au::369b3936-4cc2-4cb5-9907-28ab98d1c6d1" providerId="AD" clId="Web-{EE943FB2-2BFC-50DB-1528-5CB8B3522AE2}" dt="2019-10-11T02:04:32.427" v="1379" actId="20577"/>
        <pc:sldMkLst>
          <pc:docMk/>
          <pc:sldMk cId="2926279618" sldId="270"/>
        </pc:sldMkLst>
        <pc:spChg chg="mod">
          <ac:chgData name="Andre Olivier" userId="S::u5807603@anu.edu.au::369b3936-4cc2-4cb5-9907-28ab98d1c6d1" providerId="AD" clId="Web-{EE943FB2-2BFC-50DB-1528-5CB8B3522AE2}" dt="2019-10-11T02:04:21.021" v="1376"/>
          <ac:spMkLst>
            <pc:docMk/>
            <pc:sldMk cId="2926279618" sldId="270"/>
            <ac:spMk id="2" creationId="{2B317451-50F3-46B1-9FE2-12677A8950A9}"/>
          </ac:spMkLst>
        </pc:spChg>
        <pc:spChg chg="mod">
          <ac:chgData name="Andre Olivier" userId="S::u5807603@anu.edu.au::369b3936-4cc2-4cb5-9907-28ab98d1c6d1" providerId="AD" clId="Web-{EE943FB2-2BFC-50DB-1528-5CB8B3522AE2}" dt="2019-10-11T02:04:32.427" v="1379" actId="20577"/>
          <ac:spMkLst>
            <pc:docMk/>
            <pc:sldMk cId="2926279618" sldId="270"/>
            <ac:spMk id="3" creationId="{9CB214D3-CBF7-48C0-835A-75342C62C04B}"/>
          </ac:spMkLst>
        </pc:spChg>
        <pc:spChg chg="add">
          <ac:chgData name="Andre Olivier" userId="S::u5807603@anu.edu.au::369b3936-4cc2-4cb5-9907-28ab98d1c6d1" providerId="AD" clId="Web-{EE943FB2-2BFC-50DB-1528-5CB8B3522AE2}" dt="2019-10-11T02:04:21.021" v="1376"/>
          <ac:spMkLst>
            <pc:docMk/>
            <pc:sldMk cId="2926279618" sldId="270"/>
            <ac:spMk id="8" creationId="{F98ED85F-DCEE-4B50-802E-71A6E3E12B04}"/>
          </ac:spMkLst>
        </pc:spChg>
      </pc:sldChg>
    </pc:docChg>
  </pc:docChgLst>
  <pc:docChgLst>
    <pc:chgData name="Andre Olivier" userId="S::u5807603@anu.edu.au::369b3936-4cc2-4cb5-9907-28ab98d1c6d1" providerId="AD" clId="Web-{91E457B2-584A-037D-E7F7-DD32C520F018}"/>
    <pc:docChg chg="modSld">
      <pc:chgData name="Andre Olivier" userId="S::u5807603@anu.edu.au::369b3936-4cc2-4cb5-9907-28ab98d1c6d1" providerId="AD" clId="Web-{91E457B2-584A-037D-E7F7-DD32C520F018}" dt="2019-10-11T02:28:22.413" v="30" actId="20577"/>
      <pc:docMkLst>
        <pc:docMk/>
      </pc:docMkLst>
      <pc:sldChg chg="modSp">
        <pc:chgData name="Andre Olivier" userId="S::u5807603@anu.edu.au::369b3936-4cc2-4cb5-9907-28ab98d1c6d1" providerId="AD" clId="Web-{91E457B2-584A-037D-E7F7-DD32C520F018}" dt="2019-10-11T02:28:04.507" v="16" actId="20577"/>
        <pc:sldMkLst>
          <pc:docMk/>
          <pc:sldMk cId="3067020146" sldId="269"/>
        </pc:sldMkLst>
        <pc:spChg chg="mod">
          <ac:chgData name="Andre Olivier" userId="S::u5807603@anu.edu.au::369b3936-4cc2-4cb5-9907-28ab98d1c6d1" providerId="AD" clId="Web-{91E457B2-584A-037D-E7F7-DD32C520F018}" dt="2019-10-11T02:28:04.507" v="16" actId="20577"/>
          <ac:spMkLst>
            <pc:docMk/>
            <pc:sldMk cId="3067020146" sldId="269"/>
            <ac:spMk id="3" creationId="{EDBE9BCA-16F1-43A9-A9AD-0D9539800A31}"/>
          </ac:spMkLst>
        </pc:spChg>
      </pc:sldChg>
      <pc:sldChg chg="modSp">
        <pc:chgData name="Andre Olivier" userId="S::u5807603@anu.edu.au::369b3936-4cc2-4cb5-9907-28ab98d1c6d1" providerId="AD" clId="Web-{91E457B2-584A-037D-E7F7-DD32C520F018}" dt="2019-10-11T02:28:22.397" v="29" actId="20577"/>
        <pc:sldMkLst>
          <pc:docMk/>
          <pc:sldMk cId="2926279618" sldId="270"/>
        </pc:sldMkLst>
        <pc:spChg chg="mod">
          <ac:chgData name="Andre Olivier" userId="S::u5807603@anu.edu.au::369b3936-4cc2-4cb5-9907-28ab98d1c6d1" providerId="AD" clId="Web-{91E457B2-584A-037D-E7F7-DD32C520F018}" dt="2019-10-11T02:28:22.397" v="29" actId="20577"/>
          <ac:spMkLst>
            <pc:docMk/>
            <pc:sldMk cId="2926279618" sldId="270"/>
            <ac:spMk id="3" creationId="{9CB214D3-CBF7-48C0-835A-75342C62C04B}"/>
          </ac:spMkLst>
        </pc:spChg>
      </pc:sldChg>
    </pc:docChg>
  </pc:docChgLst>
  <pc:docChgLst>
    <pc:chgData name="Minghui Zhang" userId="S::u6065938@anu.edu.au::e7726493-57d4-4014-b018-a9abd0f44643" providerId="AD" clId="Web-{DDACE84C-0189-5981-F205-2A1A1D8AAA13}"/>
    <pc:docChg chg="modSld">
      <pc:chgData name="Minghui Zhang" userId="S::u6065938@anu.edu.au::e7726493-57d4-4014-b018-a9abd0f44643" providerId="AD" clId="Web-{DDACE84C-0189-5981-F205-2A1A1D8AAA13}" dt="2019-10-11T00:26:57.036" v="502"/>
      <pc:docMkLst>
        <pc:docMk/>
      </pc:docMkLst>
      <pc:sldChg chg="addSp delSp modSp mod setBg">
        <pc:chgData name="Minghui Zhang" userId="S::u6065938@anu.edu.au::e7726493-57d4-4014-b018-a9abd0f44643" providerId="AD" clId="Web-{DDACE84C-0189-5981-F205-2A1A1D8AAA13}" dt="2019-10-10T14:00:24.608" v="436"/>
        <pc:sldMkLst>
          <pc:docMk/>
          <pc:sldMk cId="2186684207" sldId="257"/>
        </pc:sldMkLst>
        <pc:spChg chg="mod">
          <ac:chgData name="Minghui Zhang" userId="S::u6065938@anu.edu.au::e7726493-57d4-4014-b018-a9abd0f44643" providerId="AD" clId="Web-{DDACE84C-0189-5981-F205-2A1A1D8AAA13}" dt="2019-10-10T14:00:03.014" v="434"/>
          <ac:spMkLst>
            <pc:docMk/>
            <pc:sldMk cId="2186684207" sldId="257"/>
            <ac:spMk id="2" creationId="{5E069C61-8818-4129-892E-3C02CD50E363}"/>
          </ac:spMkLst>
        </pc:spChg>
        <pc:spChg chg="add del mod">
          <ac:chgData name="Minghui Zhang" userId="S::u6065938@anu.edu.au::e7726493-57d4-4014-b018-a9abd0f44643" providerId="AD" clId="Web-{DDACE84C-0189-5981-F205-2A1A1D8AAA13}" dt="2019-10-10T14:00:03.014" v="434"/>
          <ac:spMkLst>
            <pc:docMk/>
            <pc:sldMk cId="2186684207" sldId="257"/>
            <ac:spMk id="3" creationId="{AEA284BF-F197-49F0-BE4B-43871830D5D5}"/>
          </ac:spMkLst>
        </pc:spChg>
        <pc:spChg chg="add del">
          <ac:chgData name="Minghui Zhang" userId="S::u6065938@anu.edu.au::e7726493-57d4-4014-b018-a9abd0f44643" providerId="AD" clId="Web-{DDACE84C-0189-5981-F205-2A1A1D8AAA13}" dt="2019-10-10T14:00:03.014" v="434"/>
          <ac:spMkLst>
            <pc:docMk/>
            <pc:sldMk cId="2186684207" sldId="257"/>
            <ac:spMk id="8" creationId="{4351DFE5-F63D-4BE0-BDA9-E3EB88F01AA5}"/>
          </ac:spMkLst>
        </pc:spChg>
        <pc:spChg chg="add">
          <ac:chgData name="Minghui Zhang" userId="S::u6065938@anu.edu.au::e7726493-57d4-4014-b018-a9abd0f44643" providerId="AD" clId="Web-{DDACE84C-0189-5981-F205-2A1A1D8AAA13}" dt="2019-10-10T14:00:03.014" v="434"/>
          <ac:spMkLst>
            <pc:docMk/>
            <pc:sldMk cId="2186684207" sldId="257"/>
            <ac:spMk id="13" creationId="{46C2E80F-49A6-4372-B103-219D417A55ED}"/>
          </ac:spMkLst>
        </pc:spChg>
        <pc:spChg chg="add del">
          <ac:chgData name="Minghui Zhang" userId="S::u6065938@anu.edu.au::e7726493-57d4-4014-b018-a9abd0f44643" providerId="AD" clId="Web-{DDACE84C-0189-5981-F205-2A1A1D8AAA13}" dt="2019-10-10T14:00:02.967" v="433"/>
          <ac:spMkLst>
            <pc:docMk/>
            <pc:sldMk cId="2186684207" sldId="257"/>
            <ac:spMk id="17" creationId="{BE95D989-81FA-4BAD-9AD5-E46CEDA91B36}"/>
          </ac:spMkLst>
        </pc:spChg>
        <pc:spChg chg="add del">
          <ac:chgData name="Minghui Zhang" userId="S::u6065938@anu.edu.au::e7726493-57d4-4014-b018-a9abd0f44643" providerId="AD" clId="Web-{DDACE84C-0189-5981-F205-2A1A1D8AAA13}" dt="2019-10-10T14:00:02.967" v="433"/>
          <ac:spMkLst>
            <pc:docMk/>
            <pc:sldMk cId="2186684207" sldId="257"/>
            <ac:spMk id="19" creationId="{156189E5-8A3E-4CFD-B71B-CCD0F8495E56}"/>
          </ac:spMkLst>
        </pc:spChg>
        <pc:graphicFrameChg chg="add del">
          <ac:chgData name="Minghui Zhang" userId="S::u6065938@anu.edu.au::e7726493-57d4-4014-b018-a9abd0f44643" providerId="AD" clId="Web-{DDACE84C-0189-5981-F205-2A1A1D8AAA13}" dt="2019-10-10T14:00:02.967" v="433"/>
          <ac:graphicFrameMkLst>
            <pc:docMk/>
            <pc:sldMk cId="2186684207" sldId="257"/>
            <ac:graphicFrameMk id="12" creationId="{8812266C-0AA8-4F5C-886E-19D928EB9FDA}"/>
          </ac:graphicFrameMkLst>
        </pc:graphicFrameChg>
        <pc:graphicFrameChg chg="add mod">
          <ac:chgData name="Minghui Zhang" userId="S::u6065938@anu.edu.au::e7726493-57d4-4014-b018-a9abd0f44643" providerId="AD" clId="Web-{DDACE84C-0189-5981-F205-2A1A1D8AAA13}" dt="2019-10-10T14:00:24.608" v="436"/>
          <ac:graphicFrameMkLst>
            <pc:docMk/>
            <pc:sldMk cId="2186684207" sldId="257"/>
            <ac:graphicFrameMk id="14" creationId="{40E5AB70-62F8-4FF4-B277-ECAE920625F2}"/>
          </ac:graphicFrameMkLst>
        </pc:graphicFrameChg>
        <pc:picChg chg="add del">
          <ac:chgData name="Minghui Zhang" userId="S::u6065938@anu.edu.au::e7726493-57d4-4014-b018-a9abd0f44643" providerId="AD" clId="Web-{DDACE84C-0189-5981-F205-2A1A1D8AAA13}" dt="2019-10-10T14:00:03.014" v="434"/>
          <ac:picMkLst>
            <pc:docMk/>
            <pc:sldMk cId="2186684207" sldId="257"/>
            <ac:picMk id="10" creationId="{3AA16612-ACD2-4A16-8F2B-4514FD6BF28F}"/>
          </ac:picMkLst>
        </pc:picChg>
      </pc:sldChg>
      <pc:sldChg chg="addSp delSp modSp mod setBg">
        <pc:chgData name="Minghui Zhang" userId="S::u6065938@anu.edu.au::e7726493-57d4-4014-b018-a9abd0f44643" providerId="AD" clId="Web-{DDACE84C-0189-5981-F205-2A1A1D8AAA13}" dt="2019-10-11T00:26:57.036" v="502"/>
        <pc:sldMkLst>
          <pc:docMk/>
          <pc:sldMk cId="976789044" sldId="258"/>
        </pc:sldMkLst>
        <pc:spChg chg="mod">
          <ac:chgData name="Minghui Zhang" userId="S::u6065938@anu.edu.au::e7726493-57d4-4014-b018-a9abd0f44643" providerId="AD" clId="Web-{DDACE84C-0189-5981-F205-2A1A1D8AAA13}" dt="2019-10-11T00:26:41.771" v="500"/>
          <ac:spMkLst>
            <pc:docMk/>
            <pc:sldMk cId="976789044" sldId="258"/>
            <ac:spMk id="2" creationId="{12ACB13B-D880-42D2-8CDC-7E41460407C0}"/>
          </ac:spMkLst>
        </pc:spChg>
        <pc:spChg chg="del mod">
          <ac:chgData name="Minghui Zhang" userId="S::u6065938@anu.edu.au::e7726493-57d4-4014-b018-a9abd0f44643" providerId="AD" clId="Web-{DDACE84C-0189-5981-F205-2A1A1D8AAA13}" dt="2019-10-10T13:55:55.227" v="233"/>
          <ac:spMkLst>
            <pc:docMk/>
            <pc:sldMk cId="976789044" sldId="258"/>
            <ac:spMk id="3" creationId="{BB95F868-946B-4A34-AF40-1463B5C56102}"/>
          </ac:spMkLst>
        </pc:spChg>
        <pc:spChg chg="add del">
          <ac:chgData name="Minghui Zhang" userId="S::u6065938@anu.edu.au::e7726493-57d4-4014-b018-a9abd0f44643" providerId="AD" clId="Web-{DDACE84C-0189-5981-F205-2A1A1D8AAA13}" dt="2019-10-11T00:25:29.319" v="492"/>
          <ac:spMkLst>
            <pc:docMk/>
            <pc:sldMk cId="976789044" sldId="258"/>
            <ac:spMk id="7" creationId="{73DE2CFE-42F2-48F0-8706-5264E012B10C}"/>
          </ac:spMkLst>
        </pc:spChg>
        <pc:spChg chg="add del">
          <ac:chgData name="Minghui Zhang" userId="S::u6065938@anu.edu.au::e7726493-57d4-4014-b018-a9abd0f44643" providerId="AD" clId="Web-{DDACE84C-0189-5981-F205-2A1A1D8AAA13}" dt="2019-10-10T14:00:56.827" v="439"/>
          <ac:spMkLst>
            <pc:docMk/>
            <pc:sldMk cId="976789044" sldId="258"/>
            <ac:spMk id="10" creationId="{46C2E80F-49A6-4372-B103-219D417A55ED}"/>
          </ac:spMkLst>
        </pc:spChg>
        <pc:spChg chg="add del">
          <ac:chgData name="Minghui Zhang" userId="S::u6065938@anu.edu.au::e7726493-57d4-4014-b018-a9abd0f44643" providerId="AD" clId="Web-{DDACE84C-0189-5981-F205-2A1A1D8AAA13}" dt="2019-10-10T14:00:56.796" v="438"/>
          <ac:spMkLst>
            <pc:docMk/>
            <pc:sldMk cId="976789044" sldId="258"/>
            <ac:spMk id="15" creationId="{A5711A0E-A428-4ED1-96CB-33D69FD842E4}"/>
          </ac:spMkLst>
        </pc:spChg>
        <pc:spChg chg="add del mod">
          <ac:chgData name="Minghui Zhang" userId="S::u6065938@anu.edu.au::e7726493-57d4-4014-b018-a9abd0f44643" providerId="AD" clId="Web-{DDACE84C-0189-5981-F205-2A1A1D8AAA13}" dt="2019-10-11T00:25:29.319" v="492"/>
          <ac:spMkLst>
            <pc:docMk/>
            <pc:sldMk cId="976789044" sldId="258"/>
            <ac:spMk id="55" creationId="{F0ECA5BD-E7F5-4BBC-AC3A-E1AD36B21EF4}"/>
          </ac:spMkLst>
        </pc:spChg>
        <pc:spChg chg="add del">
          <ac:chgData name="Minghui Zhang" userId="S::u6065938@anu.edu.au::e7726493-57d4-4014-b018-a9abd0f44643" providerId="AD" clId="Web-{DDACE84C-0189-5981-F205-2A1A1D8AAA13}" dt="2019-10-11T00:26:41.849" v="501"/>
          <ac:spMkLst>
            <pc:docMk/>
            <pc:sldMk cId="976789044" sldId="258"/>
            <ac:spMk id="62" creationId="{46C2E80F-49A6-4372-B103-219D417A55ED}"/>
          </ac:spMkLst>
        </pc:spChg>
        <pc:spChg chg="add">
          <ac:chgData name="Minghui Zhang" userId="S::u6065938@anu.edu.au::e7726493-57d4-4014-b018-a9abd0f44643" providerId="AD" clId="Web-{DDACE84C-0189-5981-F205-2A1A1D8AAA13}" dt="2019-10-11T00:26:41.849" v="501"/>
          <ac:spMkLst>
            <pc:docMk/>
            <pc:sldMk cId="976789044" sldId="258"/>
            <ac:spMk id="64" creationId="{46C2E80F-49A6-4372-B103-219D417A55ED}"/>
          </ac:spMkLst>
        </pc:spChg>
        <pc:spChg chg="add del">
          <ac:chgData name="Minghui Zhang" userId="S::u6065938@anu.edu.au::e7726493-57d4-4014-b018-a9abd0f44643" providerId="AD" clId="Web-{DDACE84C-0189-5981-F205-2A1A1D8AAA13}" dt="2019-10-11T00:26:41.771" v="500"/>
          <ac:spMkLst>
            <pc:docMk/>
            <pc:sldMk cId="976789044" sldId="258"/>
            <ac:spMk id="67" creationId="{E4505C23-674B-4195-81D6-0C127FEAE3F8}"/>
          </ac:spMkLst>
        </pc:spChg>
        <pc:spChg chg="add del">
          <ac:chgData name="Minghui Zhang" userId="S::u6065938@anu.edu.au::e7726493-57d4-4014-b018-a9abd0f44643" providerId="AD" clId="Web-{DDACE84C-0189-5981-F205-2A1A1D8AAA13}" dt="2019-10-11T00:26:41.771" v="500"/>
          <ac:spMkLst>
            <pc:docMk/>
            <pc:sldMk cId="976789044" sldId="258"/>
            <ac:spMk id="69" creationId="{65C9B8F0-FF66-4C15-BD05-E86B87331846}"/>
          </ac:spMkLst>
        </pc:spChg>
        <pc:graphicFrameChg chg="add del mod modGraphic">
          <ac:chgData name="Minghui Zhang" userId="S::u6065938@anu.edu.au::e7726493-57d4-4014-b018-a9abd0f44643" providerId="AD" clId="Web-{DDACE84C-0189-5981-F205-2A1A1D8AAA13}" dt="2019-10-11T00:25:02.913" v="451"/>
          <ac:graphicFrameMkLst>
            <pc:docMk/>
            <pc:sldMk cId="976789044" sldId="258"/>
            <ac:graphicFrameMk id="5" creationId="{660FA6F7-8D4D-4B6D-B573-A8A89587F196}"/>
          </ac:graphicFrameMkLst>
        </pc:graphicFrameChg>
        <pc:graphicFrameChg chg="add mod modGraphic">
          <ac:chgData name="Minghui Zhang" userId="S::u6065938@anu.edu.au::e7726493-57d4-4014-b018-a9abd0f44643" providerId="AD" clId="Web-{DDACE84C-0189-5981-F205-2A1A1D8AAA13}" dt="2019-10-11T00:26:57.036" v="502"/>
          <ac:graphicFrameMkLst>
            <pc:docMk/>
            <pc:sldMk cId="976789044" sldId="258"/>
            <ac:graphicFrameMk id="57" creationId="{33FB9BD4-4F71-4F08-90FE-F47D74BF90B1}"/>
          </ac:graphicFrameMkLst>
        </pc:graphicFrameChg>
      </pc:sldChg>
      <pc:sldChg chg="modSp">
        <pc:chgData name="Minghui Zhang" userId="S::u6065938@anu.edu.au::e7726493-57d4-4014-b018-a9abd0f44643" providerId="AD" clId="Web-{DDACE84C-0189-5981-F205-2A1A1D8AAA13}" dt="2019-10-11T00:26:13.506" v="496" actId="20577"/>
        <pc:sldMkLst>
          <pc:docMk/>
          <pc:sldMk cId="1065961168" sldId="265"/>
        </pc:sldMkLst>
        <pc:spChg chg="mod">
          <ac:chgData name="Minghui Zhang" userId="S::u6065938@anu.edu.au::e7726493-57d4-4014-b018-a9abd0f44643" providerId="AD" clId="Web-{DDACE84C-0189-5981-F205-2A1A1D8AAA13}" dt="2019-10-11T00:26:13.506" v="496" actId="20577"/>
          <ac:spMkLst>
            <pc:docMk/>
            <pc:sldMk cId="1065961168" sldId="265"/>
            <ac:spMk id="2" creationId="{4F8792B1-F9D9-4923-8B15-6A60E0B530F9}"/>
          </ac:spMkLst>
        </pc:spChg>
      </pc:sldChg>
    </pc:docChg>
  </pc:docChgLst>
  <pc:docChgLst>
    <pc:chgData name="Derek Tan" userId="S::u6391332@anu.edu.au::8859e928-e846-434a-a476-253c85fcba16" providerId="AD" clId="Web-{01B101E8-7FB2-8D4F-BE5D-1CD149C75EFC}"/>
    <pc:docChg chg="addSld modSld">
      <pc:chgData name="Derek Tan" userId="S::u6391332@anu.edu.au::8859e928-e846-434a-a476-253c85fcba16" providerId="AD" clId="Web-{01B101E8-7FB2-8D4F-BE5D-1CD149C75EFC}" dt="2019-10-11T02:37:09.297" v="356" actId="20577"/>
      <pc:docMkLst>
        <pc:docMk/>
      </pc:docMkLst>
      <pc:sldChg chg="modSp new modNotes">
        <pc:chgData name="Derek Tan" userId="S::u6391332@anu.edu.au::8859e928-e846-434a-a476-253c85fcba16" providerId="AD" clId="Web-{01B101E8-7FB2-8D4F-BE5D-1CD149C75EFC}" dt="2019-10-11T02:37:09.281" v="355" actId="20577"/>
        <pc:sldMkLst>
          <pc:docMk/>
          <pc:sldMk cId="2926279618" sldId="270"/>
        </pc:sldMkLst>
        <pc:spChg chg="mod">
          <ac:chgData name="Derek Tan" userId="S::u6391332@anu.edu.au::8859e928-e846-434a-a476-253c85fcba16" providerId="AD" clId="Web-{01B101E8-7FB2-8D4F-BE5D-1CD149C75EFC}" dt="2019-10-11T01:55:56.954" v="124" actId="20577"/>
          <ac:spMkLst>
            <pc:docMk/>
            <pc:sldMk cId="2926279618" sldId="270"/>
            <ac:spMk id="2" creationId="{2B317451-50F3-46B1-9FE2-12677A8950A9}"/>
          </ac:spMkLst>
        </pc:spChg>
        <pc:spChg chg="mod">
          <ac:chgData name="Derek Tan" userId="S::u6391332@anu.edu.au::8859e928-e846-434a-a476-253c85fcba16" providerId="AD" clId="Web-{01B101E8-7FB2-8D4F-BE5D-1CD149C75EFC}" dt="2019-10-11T02:37:09.281" v="355" actId="20577"/>
          <ac:spMkLst>
            <pc:docMk/>
            <pc:sldMk cId="2926279618" sldId="270"/>
            <ac:spMk id="3" creationId="{9CB214D3-CBF7-48C0-835A-75342C62C04B}"/>
          </ac:spMkLst>
        </pc:spChg>
      </pc:sldChg>
      <pc:sldChg chg="addSp modSp new">
        <pc:chgData name="Derek Tan" userId="S::u6391332@anu.edu.au::8859e928-e846-434a-a476-253c85fcba16" providerId="AD" clId="Web-{01B101E8-7FB2-8D4F-BE5D-1CD149C75EFC}" dt="2019-10-11T02:23:43.096" v="332" actId="1076"/>
        <pc:sldMkLst>
          <pc:docMk/>
          <pc:sldMk cId="379025958" sldId="272"/>
        </pc:sldMkLst>
        <pc:picChg chg="add mod">
          <ac:chgData name="Derek Tan" userId="S::u6391332@anu.edu.au::8859e928-e846-434a-a476-253c85fcba16" providerId="AD" clId="Web-{01B101E8-7FB2-8D4F-BE5D-1CD149C75EFC}" dt="2019-10-11T02:23:37.252" v="330" actId="1076"/>
          <ac:picMkLst>
            <pc:docMk/>
            <pc:sldMk cId="379025958" sldId="272"/>
            <ac:picMk id="2" creationId="{EEF8BA3A-7541-4D49-9924-8CC32D6325A6}"/>
          </ac:picMkLst>
        </pc:picChg>
        <pc:picChg chg="add mod">
          <ac:chgData name="Derek Tan" userId="S::u6391332@anu.edu.au::8859e928-e846-434a-a476-253c85fcba16" providerId="AD" clId="Web-{01B101E8-7FB2-8D4F-BE5D-1CD149C75EFC}" dt="2019-10-11T02:23:43.096" v="332" actId="1076"/>
          <ac:picMkLst>
            <pc:docMk/>
            <pc:sldMk cId="379025958" sldId="272"/>
            <ac:picMk id="4" creationId="{F78C92EA-67FC-4FD3-B363-FAEF4E410C89}"/>
          </ac:picMkLst>
        </pc:picChg>
      </pc:sldChg>
    </pc:docChg>
  </pc:docChgLst>
  <pc:docChgLst>
    <pc:chgData name="Derek Tan" userId="S::u6391332@anu.edu.au::8859e928-e846-434a-a476-253c85fcba16" providerId="AD" clId="Web-{F747DA6E-5614-4F5D-B42C-3797CC1E3049}"/>
    <pc:docChg chg="modSld">
      <pc:chgData name="Derek Tan" userId="S::u6391332@anu.edu.au::8859e928-e846-434a-a476-253c85fcba16" providerId="AD" clId="Web-{F747DA6E-5614-4F5D-B42C-3797CC1E3049}" dt="2019-10-10T13:33:45.243" v="2" actId="14100"/>
      <pc:docMkLst>
        <pc:docMk/>
      </pc:docMkLst>
      <pc:sldChg chg="addSp modSp">
        <pc:chgData name="Derek Tan" userId="S::u6391332@anu.edu.au::8859e928-e846-434a-a476-253c85fcba16" providerId="AD" clId="Web-{F747DA6E-5614-4F5D-B42C-3797CC1E3049}" dt="2019-10-10T13:33:45.243" v="2" actId="14100"/>
        <pc:sldMkLst>
          <pc:docMk/>
          <pc:sldMk cId="3504211591" sldId="262"/>
        </pc:sldMkLst>
        <pc:picChg chg="add mod">
          <ac:chgData name="Derek Tan" userId="S::u6391332@anu.edu.au::8859e928-e846-434a-a476-253c85fcba16" providerId="AD" clId="Web-{F747DA6E-5614-4F5D-B42C-3797CC1E3049}" dt="2019-10-10T13:33:45.243" v="2" actId="14100"/>
          <ac:picMkLst>
            <pc:docMk/>
            <pc:sldMk cId="3504211591" sldId="262"/>
            <ac:picMk id="4" creationId="{D17514F3-7CD2-44CD-B94C-EC5040AD4B6F}"/>
          </ac:picMkLst>
        </pc:picChg>
      </pc:sldChg>
    </pc:docChg>
  </pc:docChgLst>
  <pc:docChgLst>
    <pc:chgData name="Derek Tan" userId="S::u6391332@anu.edu.au::8859e928-e846-434a-a476-253c85fcba16" providerId="AD" clId="Web-{7331C24E-146A-D1FA-DA2E-DC82DF7D78C2}"/>
    <pc:docChg chg="addSld delSld modSld">
      <pc:chgData name="Derek Tan" userId="S::u6391332@anu.edu.au::8859e928-e846-434a-a476-253c85fcba16" providerId="AD" clId="Web-{7331C24E-146A-D1FA-DA2E-DC82DF7D78C2}" dt="2019-10-11T00:50:36.893" v="56" actId="14100"/>
      <pc:docMkLst>
        <pc:docMk/>
      </pc:docMkLst>
      <pc:sldChg chg="modSp">
        <pc:chgData name="Derek Tan" userId="S::u6391332@anu.edu.au::8859e928-e846-434a-a476-253c85fcba16" providerId="AD" clId="Web-{7331C24E-146A-D1FA-DA2E-DC82DF7D78C2}" dt="2019-10-11T00:46:00.690" v="42" actId="1076"/>
        <pc:sldMkLst>
          <pc:docMk/>
          <pc:sldMk cId="3504211591" sldId="262"/>
        </pc:sldMkLst>
        <pc:picChg chg="mod">
          <ac:chgData name="Derek Tan" userId="S::u6391332@anu.edu.au::8859e928-e846-434a-a476-253c85fcba16" providerId="AD" clId="Web-{7331C24E-146A-D1FA-DA2E-DC82DF7D78C2}" dt="2019-10-11T00:46:00.690" v="42" actId="1076"/>
          <ac:picMkLst>
            <pc:docMk/>
            <pc:sldMk cId="3504211591" sldId="262"/>
            <ac:picMk id="4" creationId="{D17514F3-7CD2-44CD-B94C-EC5040AD4B6F}"/>
          </ac:picMkLst>
        </pc:picChg>
      </pc:sldChg>
      <pc:sldChg chg="addSp delSp modSp mod setBg">
        <pc:chgData name="Derek Tan" userId="S::u6391332@anu.edu.au::8859e928-e846-434a-a476-253c85fcba16" providerId="AD" clId="Web-{7331C24E-146A-D1FA-DA2E-DC82DF7D78C2}" dt="2019-10-10T23:46:28.391" v="38"/>
        <pc:sldMkLst>
          <pc:docMk/>
          <pc:sldMk cId="1065961168" sldId="265"/>
        </pc:sldMkLst>
        <pc:spChg chg="mod">
          <ac:chgData name="Derek Tan" userId="S::u6391332@anu.edu.au::8859e928-e846-434a-a476-253c85fcba16" providerId="AD" clId="Web-{7331C24E-146A-D1FA-DA2E-DC82DF7D78C2}" dt="2019-10-10T23:46:28.391" v="38"/>
          <ac:spMkLst>
            <pc:docMk/>
            <pc:sldMk cId="1065961168" sldId="265"/>
            <ac:spMk id="2" creationId="{4F8792B1-F9D9-4923-8B15-6A60E0B530F9}"/>
          </ac:spMkLst>
        </pc:spChg>
        <pc:spChg chg="del mod">
          <ac:chgData name="Derek Tan" userId="S::u6391332@anu.edu.au::8859e928-e846-434a-a476-253c85fcba16" providerId="AD" clId="Web-{7331C24E-146A-D1FA-DA2E-DC82DF7D78C2}" dt="2019-10-10T23:46:28.391" v="38"/>
          <ac:spMkLst>
            <pc:docMk/>
            <pc:sldMk cId="1065961168" sldId="265"/>
            <ac:spMk id="3" creationId="{8B633AA4-62E1-425F-80ED-87BBEDEC3E3A}"/>
          </ac:spMkLst>
        </pc:spChg>
        <pc:spChg chg="add">
          <ac:chgData name="Derek Tan" userId="S::u6391332@anu.edu.au::8859e928-e846-434a-a476-253c85fcba16" providerId="AD" clId="Web-{7331C24E-146A-D1FA-DA2E-DC82DF7D78C2}" dt="2019-10-10T23:46:28.391" v="38"/>
          <ac:spMkLst>
            <pc:docMk/>
            <pc:sldMk cId="1065961168" sldId="265"/>
            <ac:spMk id="10" creationId="{46C2E80F-49A6-4372-B103-219D417A55ED}"/>
          </ac:spMkLst>
        </pc:spChg>
        <pc:graphicFrameChg chg="add">
          <ac:chgData name="Derek Tan" userId="S::u6391332@anu.edu.au::8859e928-e846-434a-a476-253c85fcba16" providerId="AD" clId="Web-{7331C24E-146A-D1FA-DA2E-DC82DF7D78C2}" dt="2019-10-10T23:46:28.391" v="38"/>
          <ac:graphicFrameMkLst>
            <pc:docMk/>
            <pc:sldMk cId="1065961168" sldId="265"/>
            <ac:graphicFrameMk id="5" creationId="{FEBCC65B-DDF7-4AAE-90FC-2037ACCE391C}"/>
          </ac:graphicFrameMkLst>
        </pc:graphicFrameChg>
      </pc:sldChg>
      <pc:sldChg chg="new del">
        <pc:chgData name="Derek Tan" userId="S::u6391332@anu.edu.au::8859e928-e846-434a-a476-253c85fcba16" providerId="AD" clId="Web-{7331C24E-146A-D1FA-DA2E-DC82DF7D78C2}" dt="2019-10-11T00:45:02.519" v="40"/>
        <pc:sldMkLst>
          <pc:docMk/>
          <pc:sldMk cId="683245476" sldId="267"/>
        </pc:sldMkLst>
      </pc:sldChg>
      <pc:sldChg chg="addSp delSp modSp new mod setBg">
        <pc:chgData name="Derek Tan" userId="S::u6391332@anu.edu.au::8859e928-e846-434a-a476-253c85fcba16" providerId="AD" clId="Web-{7331C24E-146A-D1FA-DA2E-DC82DF7D78C2}" dt="2019-10-11T00:50:36.893" v="56" actId="14100"/>
        <pc:sldMkLst>
          <pc:docMk/>
          <pc:sldMk cId="1545420397" sldId="267"/>
        </pc:sldMkLst>
        <pc:spChg chg="add del mod ord">
          <ac:chgData name="Derek Tan" userId="S::u6391332@anu.edu.au::8859e928-e846-434a-a476-253c85fcba16" providerId="AD" clId="Web-{7331C24E-146A-D1FA-DA2E-DC82DF7D78C2}" dt="2019-10-11T00:48:19.377" v="50"/>
          <ac:spMkLst>
            <pc:docMk/>
            <pc:sldMk cId="1545420397" sldId="267"/>
            <ac:spMk id="2" creationId="{35CCFF22-30C6-47A7-9BB0-E7D0CBE747C2}"/>
          </ac:spMkLst>
        </pc:spChg>
        <pc:spChg chg="del">
          <ac:chgData name="Derek Tan" userId="S::u6391332@anu.edu.au::8859e928-e846-434a-a476-253c85fcba16" providerId="AD" clId="Web-{7331C24E-146A-D1FA-DA2E-DC82DF7D78C2}" dt="2019-10-11T00:48:09.971" v="44"/>
          <ac:spMkLst>
            <pc:docMk/>
            <pc:sldMk cId="1545420397" sldId="267"/>
            <ac:spMk id="3" creationId="{DE655EC4-7242-4101-86D4-CA4D6066CA97}"/>
          </ac:spMkLst>
        </pc:spChg>
        <pc:spChg chg="add del">
          <ac:chgData name="Derek Tan" userId="S::u6391332@anu.edu.au::8859e928-e846-434a-a476-253c85fcba16" providerId="AD" clId="Web-{7331C24E-146A-D1FA-DA2E-DC82DF7D78C2}" dt="2019-10-11T00:48:19.377" v="49"/>
          <ac:spMkLst>
            <pc:docMk/>
            <pc:sldMk cId="1545420397" sldId="267"/>
            <ac:spMk id="9" creationId="{37C89E4B-3C9F-44B9-8B86-D9E3D112D8EC}"/>
          </ac:spMkLst>
        </pc:spChg>
        <pc:picChg chg="add mod ord">
          <ac:chgData name="Derek Tan" userId="S::u6391332@anu.edu.au::8859e928-e846-434a-a476-253c85fcba16" providerId="AD" clId="Web-{7331C24E-146A-D1FA-DA2E-DC82DF7D78C2}" dt="2019-10-11T00:50:36.893" v="56" actId="14100"/>
          <ac:picMkLst>
            <pc:docMk/>
            <pc:sldMk cId="1545420397" sldId="267"/>
            <ac:picMk id="4" creationId="{FF15384C-4BCB-41E2-BEB5-DE16F4CABCB7}"/>
          </ac:picMkLst>
        </pc:picChg>
        <pc:cxnChg chg="add del">
          <ac:chgData name="Derek Tan" userId="S::u6391332@anu.edu.au::8859e928-e846-434a-a476-253c85fcba16" providerId="AD" clId="Web-{7331C24E-146A-D1FA-DA2E-DC82DF7D78C2}" dt="2019-10-11T00:48:19.377" v="49"/>
          <ac:cxnSpMkLst>
            <pc:docMk/>
            <pc:sldMk cId="1545420397" sldId="267"/>
            <ac:cxnSpMk id="11" creationId="{AA2EAA10-076F-46BD-8F0F-B9A2FB77A85C}"/>
          </ac:cxnSpMkLst>
        </pc:cxnChg>
        <pc:cxnChg chg="add del">
          <ac:chgData name="Derek Tan" userId="S::u6391332@anu.edu.au::8859e928-e846-434a-a476-253c85fcba16" providerId="AD" clId="Web-{7331C24E-146A-D1FA-DA2E-DC82DF7D78C2}" dt="2019-10-11T00:48:19.377" v="49"/>
          <ac:cxnSpMkLst>
            <pc:docMk/>
            <pc:sldMk cId="1545420397" sldId="267"/>
            <ac:cxnSpMk id="13" creationId="{D891E407-403B-4764-86C9-33A56D3BCAA3}"/>
          </ac:cxnSpMkLst>
        </pc:cxnChg>
      </pc:sldChg>
    </pc:docChg>
  </pc:docChgLst>
  <pc:docChgLst>
    <pc:chgData name="Jiaying Ying" userId="S::u6034298@anu.edu.au::5d3da39f-32fe-4679-a063-b17f4c91eb09" providerId="AD" clId="Web-{95012CEA-16D2-5842-11B8-1012624681B4}"/>
    <pc:docChg chg="addSld delSld modSld sldOrd">
      <pc:chgData name="Jiaying Ying" userId="S::u6034298@anu.edu.au::5d3da39f-32fe-4679-a063-b17f4c91eb09" providerId="AD" clId="Web-{95012CEA-16D2-5842-11B8-1012624681B4}" dt="2019-10-11T02:37:10.703" v="805"/>
      <pc:docMkLst>
        <pc:docMk/>
      </pc:docMkLst>
      <pc:sldChg chg="addSp delSp modSp del mod setBg">
        <pc:chgData name="Jiaying Ying" userId="S::u6034298@anu.edu.au::5d3da39f-32fe-4679-a063-b17f4c91eb09" providerId="AD" clId="Web-{95012CEA-16D2-5842-11B8-1012624681B4}" dt="2019-10-11T02:00:53.095" v="385"/>
        <pc:sldMkLst>
          <pc:docMk/>
          <pc:sldMk cId="49482198" sldId="261"/>
        </pc:sldMkLst>
        <pc:spChg chg="mod">
          <ac:chgData name="Jiaying Ying" userId="S::u6034298@anu.edu.au::5d3da39f-32fe-4679-a063-b17f4c91eb09" providerId="AD" clId="Web-{95012CEA-16D2-5842-11B8-1012624681B4}" dt="2019-10-11T01:59:01.361" v="374" actId="20577"/>
          <ac:spMkLst>
            <pc:docMk/>
            <pc:sldMk cId="49482198" sldId="261"/>
            <ac:spMk id="2" creationId="{DBDD44FD-6CCD-4E45-A4D7-2BD53F86CA2E}"/>
          </ac:spMkLst>
        </pc:spChg>
        <pc:spChg chg="add del mod">
          <ac:chgData name="Jiaying Ying" userId="S::u6034298@anu.edu.au::5d3da39f-32fe-4679-a063-b17f4c91eb09" providerId="AD" clId="Web-{95012CEA-16D2-5842-11B8-1012624681B4}" dt="2019-10-11T00:50:03.019" v="5"/>
          <ac:spMkLst>
            <pc:docMk/>
            <pc:sldMk cId="49482198" sldId="261"/>
            <ac:spMk id="3" creationId="{7FAE2C82-1329-42DA-B852-6426078054E8}"/>
          </ac:spMkLst>
        </pc:spChg>
        <pc:spChg chg="add del mod">
          <ac:chgData name="Jiaying Ying" userId="S::u6034298@anu.edu.au::5d3da39f-32fe-4679-a063-b17f4c91eb09" providerId="AD" clId="Web-{95012CEA-16D2-5842-11B8-1012624681B4}" dt="2019-10-11T01:54:56.566" v="275"/>
          <ac:spMkLst>
            <pc:docMk/>
            <pc:sldMk cId="49482198" sldId="261"/>
            <ac:spMk id="4" creationId="{FA2B1042-58C6-4172-A424-9D45A3AD1A65}"/>
          </ac:spMkLst>
        </pc:spChg>
        <pc:spChg chg="add del">
          <ac:chgData name="Jiaying Ying" userId="S::u6034298@anu.edu.au::5d3da39f-32fe-4679-a063-b17f4c91eb09" providerId="AD" clId="Web-{95012CEA-16D2-5842-11B8-1012624681B4}" dt="2019-10-11T01:58:57.893" v="371"/>
          <ac:spMkLst>
            <pc:docMk/>
            <pc:sldMk cId="49482198" sldId="261"/>
            <ac:spMk id="11" creationId="{A4AC5506-6312-4701-8D3C-40187889A947}"/>
          </ac:spMkLst>
        </pc:spChg>
        <pc:graphicFrameChg chg="add del mod ord modGraphic">
          <ac:chgData name="Jiaying Ying" userId="S::u6034298@anu.edu.au::5d3da39f-32fe-4679-a063-b17f4c91eb09" providerId="AD" clId="Web-{95012CEA-16D2-5842-11B8-1012624681B4}" dt="2019-10-11T00:49:45.034" v="4"/>
          <ac:graphicFrameMkLst>
            <pc:docMk/>
            <pc:sldMk cId="49482198" sldId="261"/>
            <ac:graphicFrameMk id="5" creationId="{0A43CD4F-42AC-4BF8-87C3-BAD9744C5E06}"/>
          </ac:graphicFrameMkLst>
        </pc:graphicFrameChg>
        <pc:graphicFrameChg chg="add mod ord modGraphic">
          <ac:chgData name="Jiaying Ying" userId="S::u6034298@anu.edu.au::5d3da39f-32fe-4679-a063-b17f4c91eb09" providerId="AD" clId="Web-{95012CEA-16D2-5842-11B8-1012624681B4}" dt="2019-10-11T01:59:06.158" v="376"/>
          <ac:graphicFrameMkLst>
            <pc:docMk/>
            <pc:sldMk cId="49482198" sldId="261"/>
            <ac:graphicFrameMk id="6" creationId="{0DE64E04-07CA-4AC2-81B0-DB0B05BF8DE2}"/>
          </ac:graphicFrameMkLst>
        </pc:graphicFrameChg>
        <pc:graphicFrameChg chg="add del mod ord modGraphic">
          <ac:chgData name="Jiaying Ying" userId="S::u6034298@anu.edu.au::5d3da39f-32fe-4679-a063-b17f4c91eb09" providerId="AD" clId="Web-{95012CEA-16D2-5842-11B8-1012624681B4}" dt="2019-10-11T01:54:55.535" v="274"/>
          <ac:graphicFrameMkLst>
            <pc:docMk/>
            <pc:sldMk cId="49482198" sldId="261"/>
            <ac:graphicFrameMk id="7" creationId="{8AA7C50E-53A8-463F-A73F-3C78EEF2C3AB}"/>
          </ac:graphicFrameMkLst>
        </pc:graphicFrameChg>
      </pc:sldChg>
      <pc:sldChg chg="addSp delSp modSp new mod setBg">
        <pc:chgData name="Jiaying Ying" userId="S::u6034298@anu.edu.au::5d3da39f-32fe-4679-a063-b17f4c91eb09" providerId="AD" clId="Web-{95012CEA-16D2-5842-11B8-1012624681B4}" dt="2019-10-11T00:56:31.118" v="197"/>
        <pc:sldMkLst>
          <pc:docMk/>
          <pc:sldMk cId="110681938" sldId="268"/>
        </pc:sldMkLst>
        <pc:spChg chg="mod">
          <ac:chgData name="Jiaying Ying" userId="S::u6034298@anu.edu.au::5d3da39f-32fe-4679-a063-b17f4c91eb09" providerId="AD" clId="Web-{95012CEA-16D2-5842-11B8-1012624681B4}" dt="2019-10-11T00:56:31.118" v="197"/>
          <ac:spMkLst>
            <pc:docMk/>
            <pc:sldMk cId="110681938" sldId="268"/>
            <ac:spMk id="2" creationId="{E660C186-F245-4E23-B20C-810142D044F2}"/>
          </ac:spMkLst>
        </pc:spChg>
        <pc:spChg chg="del">
          <ac:chgData name="Jiaying Ying" userId="S::u6034298@anu.edu.au::5d3da39f-32fe-4679-a063-b17f4c91eb09" providerId="AD" clId="Web-{95012CEA-16D2-5842-11B8-1012624681B4}" dt="2019-10-11T00:54:37.554" v="47"/>
          <ac:spMkLst>
            <pc:docMk/>
            <pc:sldMk cId="110681938" sldId="268"/>
            <ac:spMk id="3" creationId="{A2D1B6C2-CEF1-4562-90AA-43552D0111EE}"/>
          </ac:spMkLst>
        </pc:spChg>
        <pc:spChg chg="add del">
          <ac:chgData name="Jiaying Ying" userId="S::u6034298@anu.edu.au::5d3da39f-32fe-4679-a063-b17f4c91eb09" providerId="AD" clId="Web-{95012CEA-16D2-5842-11B8-1012624681B4}" dt="2019-10-11T00:56:31.118" v="197"/>
          <ac:spMkLst>
            <pc:docMk/>
            <pc:sldMk cId="110681938" sldId="268"/>
            <ac:spMk id="10" creationId="{D4771268-CB57-404A-9271-370EB28F6090}"/>
          </ac:spMkLst>
        </pc:spChg>
        <pc:spChg chg="add">
          <ac:chgData name="Jiaying Ying" userId="S::u6034298@anu.edu.au::5d3da39f-32fe-4679-a063-b17f4c91eb09" providerId="AD" clId="Web-{95012CEA-16D2-5842-11B8-1012624681B4}" dt="2019-10-11T00:56:31.118" v="197"/>
          <ac:spMkLst>
            <pc:docMk/>
            <pc:sldMk cId="110681938" sldId="268"/>
            <ac:spMk id="12" creationId="{1707FC24-6981-43D9-B525-C7832BA22463}"/>
          </ac:spMkLst>
        </pc:spChg>
        <pc:spChg chg="add del">
          <ac:chgData name="Jiaying Ying" userId="S::u6034298@anu.edu.au::5d3da39f-32fe-4679-a063-b17f4c91eb09" providerId="AD" clId="Web-{95012CEA-16D2-5842-11B8-1012624681B4}" dt="2019-10-11T00:56:31.040" v="196"/>
          <ac:spMkLst>
            <pc:docMk/>
            <pc:sldMk cId="110681938" sldId="268"/>
            <ac:spMk id="15" creationId="{42A5316D-ED2F-4F89-B4B4-8D9240B1A348}"/>
          </ac:spMkLst>
        </pc:spChg>
        <pc:graphicFrameChg chg="add mod ord modGraphic">
          <ac:chgData name="Jiaying Ying" userId="S::u6034298@anu.edu.au::5d3da39f-32fe-4679-a063-b17f4c91eb09" providerId="AD" clId="Web-{95012CEA-16D2-5842-11B8-1012624681B4}" dt="2019-10-11T00:56:31.118" v="197"/>
          <ac:graphicFrameMkLst>
            <pc:docMk/>
            <pc:sldMk cId="110681938" sldId="268"/>
            <ac:graphicFrameMk id="5" creationId="{ACCF551F-0104-4A4E-A375-5774416F80D7}"/>
          </ac:graphicFrameMkLst>
        </pc:graphicFrameChg>
      </pc:sldChg>
      <pc:sldChg chg="addSp delSp modSp new del mod setBg">
        <pc:chgData name="Jiaying Ying" userId="S::u6034298@anu.edu.au::5d3da39f-32fe-4679-a063-b17f4c91eb09" providerId="AD" clId="Web-{95012CEA-16D2-5842-11B8-1012624681B4}" dt="2019-10-11T02:00:59.673" v="386"/>
        <pc:sldMkLst>
          <pc:docMk/>
          <pc:sldMk cId="132563095" sldId="271"/>
        </pc:sldMkLst>
        <pc:spChg chg="add del">
          <ac:chgData name="Jiaying Ying" userId="S::u6034298@anu.edu.au::5d3da39f-32fe-4679-a063-b17f4c91eb09" providerId="AD" clId="Web-{95012CEA-16D2-5842-11B8-1012624681B4}" dt="2019-10-11T02:00:14.486" v="382"/>
          <ac:spMkLst>
            <pc:docMk/>
            <pc:sldMk cId="132563095" sldId="271"/>
            <ac:spMk id="8" creationId="{B9FF99BD-075F-4761-A995-6FC574BD25EA}"/>
          </ac:spMkLst>
        </pc:spChg>
        <pc:spChg chg="add del">
          <ac:chgData name="Jiaying Ying" userId="S::u6034298@anu.edu.au::5d3da39f-32fe-4679-a063-b17f4c91eb09" providerId="AD" clId="Web-{95012CEA-16D2-5842-11B8-1012624681B4}" dt="2019-10-11T02:00:14.486" v="382"/>
          <ac:spMkLst>
            <pc:docMk/>
            <pc:sldMk cId="132563095" sldId="271"/>
            <ac:spMk id="10" creationId="{A7B21A54-9BA3-4EA9-B460-5A829ADD9051}"/>
          </ac:spMkLst>
        </pc:spChg>
        <pc:spChg chg="add del">
          <ac:chgData name="Jiaying Ying" userId="S::u6034298@anu.edu.au::5d3da39f-32fe-4679-a063-b17f4c91eb09" providerId="AD" clId="Web-{95012CEA-16D2-5842-11B8-1012624681B4}" dt="2019-10-11T02:00:14.486" v="382"/>
          <ac:spMkLst>
            <pc:docMk/>
            <pc:sldMk cId="132563095" sldId="271"/>
            <ac:spMk id="12" creationId="{6FA8F714-B9D8-488A-8CCA-E9948FF913A9}"/>
          </ac:spMkLst>
        </pc:spChg>
        <pc:spChg chg="add">
          <ac:chgData name="Jiaying Ying" userId="S::u6034298@anu.edu.au::5d3da39f-32fe-4679-a063-b17f4c91eb09" providerId="AD" clId="Web-{95012CEA-16D2-5842-11B8-1012624681B4}" dt="2019-10-11T02:00:14.486" v="382"/>
          <ac:spMkLst>
            <pc:docMk/>
            <pc:sldMk cId="132563095" sldId="271"/>
            <ac:spMk id="17" creationId="{B9FF99BD-075F-4761-A995-6FC574BD25EA}"/>
          </ac:spMkLst>
        </pc:spChg>
        <pc:spChg chg="add">
          <ac:chgData name="Jiaying Ying" userId="S::u6034298@anu.edu.au::5d3da39f-32fe-4679-a063-b17f4c91eb09" providerId="AD" clId="Web-{95012CEA-16D2-5842-11B8-1012624681B4}" dt="2019-10-11T02:00:14.486" v="382"/>
          <ac:spMkLst>
            <pc:docMk/>
            <pc:sldMk cId="132563095" sldId="271"/>
            <ac:spMk id="19" creationId="{A7B21A54-9BA3-4EA9-B460-5A829ADD9051}"/>
          </ac:spMkLst>
        </pc:spChg>
        <pc:spChg chg="add">
          <ac:chgData name="Jiaying Ying" userId="S::u6034298@anu.edu.au::5d3da39f-32fe-4679-a063-b17f4c91eb09" providerId="AD" clId="Web-{95012CEA-16D2-5842-11B8-1012624681B4}" dt="2019-10-11T02:00:14.486" v="382"/>
          <ac:spMkLst>
            <pc:docMk/>
            <pc:sldMk cId="132563095" sldId="271"/>
            <ac:spMk id="21" creationId="{6FA8F714-B9D8-488A-8CCA-E9948FF913A9}"/>
          </ac:spMkLst>
        </pc:spChg>
        <pc:graphicFrameChg chg="add mod modGraphic">
          <ac:chgData name="Jiaying Ying" userId="S::u6034298@anu.edu.au::5d3da39f-32fe-4679-a063-b17f4c91eb09" providerId="AD" clId="Web-{95012CEA-16D2-5842-11B8-1012624681B4}" dt="2019-10-11T02:00:34.767" v="384"/>
          <ac:graphicFrameMkLst>
            <pc:docMk/>
            <pc:sldMk cId="132563095" sldId="271"/>
            <ac:graphicFrameMk id="3" creationId="{C9B88495-BB7E-41CF-AB74-F40F5118C5E0}"/>
          </ac:graphicFrameMkLst>
        </pc:graphicFrameChg>
      </pc:sldChg>
      <pc:sldChg chg="addSp delSp modSp new mod ord setBg">
        <pc:chgData name="Jiaying Ying" userId="S::u6034298@anu.edu.au::5d3da39f-32fe-4679-a063-b17f4c91eb09" providerId="AD" clId="Web-{95012CEA-16D2-5842-11B8-1012624681B4}" dt="2019-10-11T02:37:10.703" v="805"/>
        <pc:sldMkLst>
          <pc:docMk/>
          <pc:sldMk cId="3236747610" sldId="271"/>
        </pc:sldMkLst>
        <pc:spChg chg="add del">
          <ac:chgData name="Jiaying Ying" userId="S::u6034298@anu.edu.au::5d3da39f-32fe-4679-a063-b17f4c91eb09" providerId="AD" clId="Web-{95012CEA-16D2-5842-11B8-1012624681B4}" dt="2019-10-11T02:12:42.308" v="426"/>
          <ac:spMkLst>
            <pc:docMk/>
            <pc:sldMk cId="3236747610" sldId="271"/>
            <ac:spMk id="12" creationId="{B9FF99BD-075F-4761-A995-6FC574BD25EA}"/>
          </ac:spMkLst>
        </pc:spChg>
        <pc:spChg chg="add del">
          <ac:chgData name="Jiaying Ying" userId="S::u6034298@anu.edu.au::5d3da39f-32fe-4679-a063-b17f4c91eb09" providerId="AD" clId="Web-{95012CEA-16D2-5842-11B8-1012624681B4}" dt="2019-10-11T02:12:42.308" v="426"/>
          <ac:spMkLst>
            <pc:docMk/>
            <pc:sldMk cId="3236747610" sldId="271"/>
            <ac:spMk id="14" creationId="{A7B21A54-9BA3-4EA9-B460-5A829ADD9051}"/>
          </ac:spMkLst>
        </pc:spChg>
        <pc:spChg chg="add del">
          <ac:chgData name="Jiaying Ying" userId="S::u6034298@anu.edu.au::5d3da39f-32fe-4679-a063-b17f4c91eb09" providerId="AD" clId="Web-{95012CEA-16D2-5842-11B8-1012624681B4}" dt="2019-10-11T02:12:42.308" v="426"/>
          <ac:spMkLst>
            <pc:docMk/>
            <pc:sldMk cId="3236747610" sldId="271"/>
            <ac:spMk id="16" creationId="{6FA8F714-B9D8-488A-8CCA-E9948FF913A9}"/>
          </ac:spMkLst>
        </pc:spChg>
        <pc:graphicFrameChg chg="add del mod">
          <ac:chgData name="Jiaying Ying" userId="S::u6034298@anu.edu.au::5d3da39f-32fe-4679-a063-b17f4c91eb09" providerId="AD" clId="Web-{95012CEA-16D2-5842-11B8-1012624681B4}" dt="2019-10-11T02:01:09.329" v="390"/>
          <ac:graphicFrameMkLst>
            <pc:docMk/>
            <pc:sldMk cId="3236747610" sldId="271"/>
            <ac:graphicFrameMk id="3" creationId="{36E798CF-B369-4554-B106-BCDB75D70CB4}"/>
          </ac:graphicFrameMkLst>
        </pc:graphicFrameChg>
        <pc:graphicFrameChg chg="add mod modGraphic">
          <ac:chgData name="Jiaying Ying" userId="S::u6034298@anu.edu.au::5d3da39f-32fe-4679-a063-b17f4c91eb09" providerId="AD" clId="Web-{95012CEA-16D2-5842-11B8-1012624681B4}" dt="2019-10-11T02:37:10.703" v="805"/>
          <ac:graphicFrameMkLst>
            <pc:docMk/>
            <pc:sldMk cId="3236747610" sldId="271"/>
            <ac:graphicFrameMk id="7" creationId="{3B80BD39-A9DF-469C-993E-89F10939D1A9}"/>
          </ac:graphicFrameMkLst>
        </pc:graphicFrameChg>
        <pc:picChg chg="add del mod">
          <ac:chgData name="Jiaying Ying" userId="S::u6034298@anu.edu.au::5d3da39f-32fe-4679-a063-b17f4c91eb09" providerId="AD" clId="Web-{95012CEA-16D2-5842-11B8-1012624681B4}" dt="2019-10-11T02:09:01.357" v="394"/>
          <ac:picMkLst>
            <pc:docMk/>
            <pc:sldMk cId="3236747610" sldId="271"/>
            <ac:picMk id="4" creationId="{2C198260-CD73-4F24-8778-3A989A21C2F6}"/>
          </ac:picMkLst>
        </pc:picChg>
      </pc:sldChg>
    </pc:docChg>
  </pc:docChgLst>
  <pc:docChgLst>
    <pc:chgData name="Andre Olivier" userId="S::u5807603@anu.edu.au::369b3936-4cc2-4cb5-9907-28ab98d1c6d1" providerId="AD" clId="Web-{109E0F5D-D739-EE9E-8607-7C8D65FBB7E2}"/>
    <pc:docChg chg="addSld delSld modSld">
      <pc:chgData name="Andre Olivier" userId="S::u5807603@anu.edu.au::369b3936-4cc2-4cb5-9907-28ab98d1c6d1" providerId="AD" clId="Web-{109E0F5D-D739-EE9E-8607-7C8D65FBB7E2}" dt="2019-10-10T16:06:26.336" v="2092" actId="20577"/>
      <pc:docMkLst>
        <pc:docMk/>
      </pc:docMkLst>
      <pc:sldChg chg="addSp delSp modSp mod setBg">
        <pc:chgData name="Andre Olivier" userId="S::u5807603@anu.edu.au::369b3936-4cc2-4cb5-9907-28ab98d1c6d1" providerId="AD" clId="Web-{109E0F5D-D739-EE9E-8607-7C8D65FBB7E2}" dt="2019-10-10T15:47:31.397" v="792" actId="20577"/>
        <pc:sldMkLst>
          <pc:docMk/>
          <pc:sldMk cId="2249703489" sldId="259"/>
        </pc:sldMkLst>
        <pc:spChg chg="mod">
          <ac:chgData name="Andre Olivier" userId="S::u5807603@anu.edu.au::369b3936-4cc2-4cb5-9907-28ab98d1c6d1" providerId="AD" clId="Web-{109E0F5D-D739-EE9E-8607-7C8D65FBB7E2}" dt="2019-10-10T15:40:43.036" v="547"/>
          <ac:spMkLst>
            <pc:docMk/>
            <pc:sldMk cId="2249703489" sldId="259"/>
            <ac:spMk id="2" creationId="{154542DE-758B-436D-BA4C-BBB9A1B8855A}"/>
          </ac:spMkLst>
        </pc:spChg>
        <pc:spChg chg="del mod">
          <ac:chgData name="Andre Olivier" userId="S::u5807603@anu.edu.au::369b3936-4cc2-4cb5-9907-28ab98d1c6d1" providerId="AD" clId="Web-{109E0F5D-D739-EE9E-8607-7C8D65FBB7E2}" dt="2019-10-10T15:40:43.036" v="547"/>
          <ac:spMkLst>
            <pc:docMk/>
            <pc:sldMk cId="2249703489" sldId="259"/>
            <ac:spMk id="3" creationId="{444CDAF6-7064-4461-8B93-CD302F76F389}"/>
          </ac:spMkLst>
        </pc:spChg>
        <pc:spChg chg="add del">
          <ac:chgData name="Andre Olivier" userId="S::u5807603@anu.edu.au::369b3936-4cc2-4cb5-9907-28ab98d1c6d1" providerId="AD" clId="Web-{109E0F5D-D739-EE9E-8607-7C8D65FBB7E2}" dt="2019-10-10T15:40:43.036" v="547"/>
          <ac:spMkLst>
            <pc:docMk/>
            <pc:sldMk cId="2249703489" sldId="259"/>
            <ac:spMk id="8" creationId="{8D70B121-56F4-4848-B38B-182089D909FA}"/>
          </ac:spMkLst>
        </pc:spChg>
        <pc:spChg chg="add">
          <ac:chgData name="Andre Olivier" userId="S::u5807603@anu.edu.au::369b3936-4cc2-4cb5-9907-28ab98d1c6d1" providerId="AD" clId="Web-{109E0F5D-D739-EE9E-8607-7C8D65FBB7E2}" dt="2019-10-10T15:40:43.036" v="547"/>
          <ac:spMkLst>
            <pc:docMk/>
            <pc:sldMk cId="2249703489" sldId="259"/>
            <ac:spMk id="17" creationId="{42A5316D-ED2F-4F89-B4B4-8D9240B1A348}"/>
          </ac:spMkLst>
        </pc:spChg>
        <pc:graphicFrameChg chg="add modGraphic">
          <ac:chgData name="Andre Olivier" userId="S::u5807603@anu.edu.au::369b3936-4cc2-4cb5-9907-28ab98d1c6d1" providerId="AD" clId="Web-{109E0F5D-D739-EE9E-8607-7C8D65FBB7E2}" dt="2019-10-10T15:47:31.397" v="792" actId="20577"/>
          <ac:graphicFrameMkLst>
            <pc:docMk/>
            <pc:sldMk cId="2249703489" sldId="259"/>
            <ac:graphicFrameMk id="12" creationId="{9F98F705-10D1-46C4-98E0-AC238998ED00}"/>
          </ac:graphicFrameMkLst>
        </pc:graphicFrameChg>
        <pc:cxnChg chg="add del">
          <ac:chgData name="Andre Olivier" userId="S::u5807603@anu.edu.au::369b3936-4cc2-4cb5-9907-28ab98d1c6d1" providerId="AD" clId="Web-{109E0F5D-D739-EE9E-8607-7C8D65FBB7E2}" dt="2019-10-10T15:40:43.036" v="547"/>
          <ac:cxnSpMkLst>
            <pc:docMk/>
            <pc:sldMk cId="2249703489" sldId="259"/>
            <ac:cxnSpMk id="10" creationId="{2D72A2C9-F3CA-4216-8BAD-FA4C970C3C4E}"/>
          </ac:cxnSpMkLst>
        </pc:cxnChg>
      </pc:sldChg>
      <pc:sldChg chg="addSp modSp mod setBg">
        <pc:chgData name="Andre Olivier" userId="S::u5807603@anu.edu.au::369b3936-4cc2-4cb5-9907-28ab98d1c6d1" providerId="AD" clId="Web-{109E0F5D-D739-EE9E-8607-7C8D65FBB7E2}" dt="2019-10-10T16:06:26.336" v="2091" actId="20577"/>
        <pc:sldMkLst>
          <pc:docMk/>
          <pc:sldMk cId="3504211591" sldId="262"/>
        </pc:sldMkLst>
        <pc:spChg chg="mod">
          <ac:chgData name="Andre Olivier" userId="S::u5807603@anu.edu.au::369b3936-4cc2-4cb5-9907-28ab98d1c6d1" providerId="AD" clId="Web-{109E0F5D-D739-EE9E-8607-7C8D65FBB7E2}" dt="2019-10-10T16:00:07.878" v="1522"/>
          <ac:spMkLst>
            <pc:docMk/>
            <pc:sldMk cId="3504211591" sldId="262"/>
            <ac:spMk id="2" creationId="{01AA805A-9083-4943-B8D7-21D67D169141}"/>
          </ac:spMkLst>
        </pc:spChg>
        <pc:spChg chg="mod">
          <ac:chgData name="Andre Olivier" userId="S::u5807603@anu.edu.au::369b3936-4cc2-4cb5-9907-28ab98d1c6d1" providerId="AD" clId="Web-{109E0F5D-D739-EE9E-8607-7C8D65FBB7E2}" dt="2019-10-10T16:06:26.336" v="2091" actId="20577"/>
          <ac:spMkLst>
            <pc:docMk/>
            <pc:sldMk cId="3504211591" sldId="262"/>
            <ac:spMk id="3" creationId="{0719B256-67CD-4EBB-AFFF-EE535BF4F649}"/>
          </ac:spMkLst>
        </pc:spChg>
        <pc:picChg chg="mod">
          <ac:chgData name="Andre Olivier" userId="S::u5807603@anu.edu.au::369b3936-4cc2-4cb5-9907-28ab98d1c6d1" providerId="AD" clId="Web-{109E0F5D-D739-EE9E-8607-7C8D65FBB7E2}" dt="2019-10-10T16:00:07.878" v="1522"/>
          <ac:picMkLst>
            <pc:docMk/>
            <pc:sldMk cId="3504211591" sldId="262"/>
            <ac:picMk id="4" creationId="{D17514F3-7CD2-44CD-B94C-EC5040AD4B6F}"/>
          </ac:picMkLst>
        </pc:picChg>
        <pc:cxnChg chg="add">
          <ac:chgData name="Andre Olivier" userId="S::u5807603@anu.edu.au::369b3936-4cc2-4cb5-9907-28ab98d1c6d1" providerId="AD" clId="Web-{109E0F5D-D739-EE9E-8607-7C8D65FBB7E2}" dt="2019-10-10T16:00:07.878" v="1522"/>
          <ac:cxnSpMkLst>
            <pc:docMk/>
            <pc:sldMk cId="3504211591" sldId="262"/>
            <ac:cxnSpMk id="9" creationId="{E4A809D5-3600-46D4-A466-67F2349A54FB}"/>
          </ac:cxnSpMkLst>
        </pc:cxnChg>
      </pc:sldChg>
      <pc:sldChg chg="addSp delSp modSp del mod setBg">
        <pc:chgData name="Andre Olivier" userId="S::u5807603@anu.edu.au::369b3936-4cc2-4cb5-9907-28ab98d1c6d1" providerId="AD" clId="Web-{109E0F5D-D739-EE9E-8607-7C8D65FBB7E2}" dt="2019-10-10T15:18:36.311" v="119"/>
        <pc:sldMkLst>
          <pc:docMk/>
          <pc:sldMk cId="658459284" sldId="263"/>
        </pc:sldMkLst>
        <pc:spChg chg="mod">
          <ac:chgData name="Andre Olivier" userId="S::u5807603@anu.edu.au::369b3936-4cc2-4cb5-9907-28ab98d1c6d1" providerId="AD" clId="Web-{109E0F5D-D739-EE9E-8607-7C8D65FBB7E2}" dt="2019-10-10T15:17:15.094" v="106" actId="20577"/>
          <ac:spMkLst>
            <pc:docMk/>
            <pc:sldMk cId="658459284" sldId="263"/>
            <ac:spMk id="2" creationId="{AE2227E1-5668-4569-A4E0-C5CFA30D58C9}"/>
          </ac:spMkLst>
        </pc:spChg>
        <pc:spChg chg="del mod">
          <ac:chgData name="Andre Olivier" userId="S::u5807603@anu.edu.au::369b3936-4cc2-4cb5-9907-28ab98d1c6d1" providerId="AD" clId="Web-{109E0F5D-D739-EE9E-8607-7C8D65FBB7E2}" dt="2019-10-10T15:11:50.875" v="6"/>
          <ac:spMkLst>
            <pc:docMk/>
            <pc:sldMk cId="658459284" sldId="263"/>
            <ac:spMk id="3" creationId="{D2979627-9C7B-4E52-8F13-6222C90D585A}"/>
          </ac:spMkLst>
        </pc:spChg>
        <pc:spChg chg="add">
          <ac:chgData name="Andre Olivier" userId="S::u5807603@anu.edu.au::369b3936-4cc2-4cb5-9907-28ab98d1c6d1" providerId="AD" clId="Web-{109E0F5D-D739-EE9E-8607-7C8D65FBB7E2}" dt="2019-10-10T15:12:23.812" v="9"/>
          <ac:spMkLst>
            <pc:docMk/>
            <pc:sldMk cId="658459284" sldId="263"/>
            <ac:spMk id="10" creationId="{AB45A142-4255-493C-8284-5D566C121B10}"/>
          </ac:spMkLst>
        </pc:spChg>
        <pc:graphicFrameChg chg="add mod modGraphic">
          <ac:chgData name="Andre Olivier" userId="S::u5807603@anu.edu.au::369b3936-4cc2-4cb5-9907-28ab98d1c6d1" providerId="AD" clId="Web-{109E0F5D-D739-EE9E-8607-7C8D65FBB7E2}" dt="2019-10-10T15:17:53.187" v="118"/>
          <ac:graphicFrameMkLst>
            <pc:docMk/>
            <pc:sldMk cId="658459284" sldId="263"/>
            <ac:graphicFrameMk id="5" creationId="{03CD240D-0E73-497A-9170-E9236D87D727}"/>
          </ac:graphicFrameMkLst>
        </pc:graphicFrameChg>
        <pc:graphicFrameChg chg="add del mod modGraphic">
          <ac:chgData name="Andre Olivier" userId="S::u5807603@anu.edu.au::369b3936-4cc2-4cb5-9907-28ab98d1c6d1" providerId="AD" clId="Web-{109E0F5D-D739-EE9E-8607-7C8D65FBB7E2}" dt="2019-10-10T15:16:58" v="83"/>
          <ac:graphicFrameMkLst>
            <pc:docMk/>
            <pc:sldMk cId="658459284" sldId="263"/>
            <ac:graphicFrameMk id="7" creationId="{EFF3B96D-FEB4-440C-9A9A-97A636B0C118}"/>
          </ac:graphicFrameMkLst>
        </pc:graphicFrameChg>
        <pc:cxnChg chg="add">
          <ac:chgData name="Andre Olivier" userId="S::u5807603@anu.edu.au::369b3936-4cc2-4cb5-9907-28ab98d1c6d1" providerId="AD" clId="Web-{109E0F5D-D739-EE9E-8607-7C8D65FBB7E2}" dt="2019-10-10T15:12:23.812" v="9"/>
          <ac:cxnSpMkLst>
            <pc:docMk/>
            <pc:sldMk cId="658459284" sldId="263"/>
            <ac:cxnSpMk id="12" creationId="{38FB9660-F42F-4313-BBC4-47C007FE484C}"/>
          </ac:cxnSpMkLst>
        </pc:cxnChg>
      </pc:sldChg>
      <pc:sldChg chg="addSp modSp mod setBg">
        <pc:chgData name="Andre Olivier" userId="S::u5807603@anu.edu.au::369b3936-4cc2-4cb5-9907-28ab98d1c6d1" providerId="AD" clId="Web-{109E0F5D-D739-EE9E-8607-7C8D65FBB7E2}" dt="2019-10-10T15:59:40.878" v="1520" actId="20577"/>
        <pc:sldMkLst>
          <pc:docMk/>
          <pc:sldMk cId="690888504" sldId="264"/>
        </pc:sldMkLst>
        <pc:spChg chg="mod">
          <ac:chgData name="Andre Olivier" userId="S::u5807603@anu.edu.au::369b3936-4cc2-4cb5-9907-28ab98d1c6d1" providerId="AD" clId="Web-{109E0F5D-D739-EE9E-8607-7C8D65FBB7E2}" dt="2019-10-10T15:53:55.829" v="1005" actId="20577"/>
          <ac:spMkLst>
            <pc:docMk/>
            <pc:sldMk cId="690888504" sldId="264"/>
            <ac:spMk id="2" creationId="{B83C3EC3-3B2E-4C2F-ADAF-7C83A639B166}"/>
          </ac:spMkLst>
        </pc:spChg>
        <pc:spChg chg="mod">
          <ac:chgData name="Andre Olivier" userId="S::u5807603@anu.edu.au::369b3936-4cc2-4cb5-9907-28ab98d1c6d1" providerId="AD" clId="Web-{109E0F5D-D739-EE9E-8607-7C8D65FBB7E2}" dt="2019-10-10T15:59:40.878" v="1520" actId="20577"/>
          <ac:spMkLst>
            <pc:docMk/>
            <pc:sldMk cId="690888504" sldId="264"/>
            <ac:spMk id="3" creationId="{579B1EDA-5436-4FA3-AFEF-BA636A9D425A}"/>
          </ac:spMkLst>
        </pc:spChg>
        <pc:spChg chg="add">
          <ac:chgData name="Andre Olivier" userId="S::u5807603@anu.edu.au::369b3936-4cc2-4cb5-9907-28ab98d1c6d1" providerId="AD" clId="Web-{109E0F5D-D739-EE9E-8607-7C8D65FBB7E2}" dt="2019-10-10T15:53:37.501" v="993"/>
          <ac:spMkLst>
            <pc:docMk/>
            <pc:sldMk cId="690888504" sldId="264"/>
            <ac:spMk id="8" creationId="{8D70B121-56F4-4848-B38B-182089D909FA}"/>
          </ac:spMkLst>
        </pc:spChg>
        <pc:cxnChg chg="add">
          <ac:chgData name="Andre Olivier" userId="S::u5807603@anu.edu.au::369b3936-4cc2-4cb5-9907-28ab98d1c6d1" providerId="AD" clId="Web-{109E0F5D-D739-EE9E-8607-7C8D65FBB7E2}" dt="2019-10-10T15:53:37.501" v="993"/>
          <ac:cxnSpMkLst>
            <pc:docMk/>
            <pc:sldMk cId="690888504" sldId="264"/>
            <ac:cxnSpMk id="10" creationId="{2D72A2C9-F3CA-4216-8BAD-FA4C970C3C4E}"/>
          </ac:cxnSpMkLst>
        </pc:cxnChg>
      </pc:sldChg>
      <pc:sldChg chg="addSp delSp modSp new del mod setBg">
        <pc:chgData name="Andre Olivier" userId="S::u5807603@anu.edu.au::369b3936-4cc2-4cb5-9907-28ab98d1c6d1" providerId="AD" clId="Web-{109E0F5D-D739-EE9E-8607-7C8D65FBB7E2}" dt="2019-10-10T15:23:00.451" v="150"/>
        <pc:sldMkLst>
          <pc:docMk/>
          <pc:sldMk cId="669263721" sldId="266"/>
        </pc:sldMkLst>
        <pc:spChg chg="mod">
          <ac:chgData name="Andre Olivier" userId="S::u5807603@anu.edu.au::369b3936-4cc2-4cb5-9907-28ab98d1c6d1" providerId="AD" clId="Web-{109E0F5D-D739-EE9E-8607-7C8D65FBB7E2}" dt="2019-10-10T15:22:53.232" v="149"/>
          <ac:spMkLst>
            <pc:docMk/>
            <pc:sldMk cId="669263721" sldId="266"/>
            <ac:spMk id="2" creationId="{DDA528E5-2B3A-4691-B561-858816A12802}"/>
          </ac:spMkLst>
        </pc:spChg>
        <pc:spChg chg="del">
          <ac:chgData name="Andre Olivier" userId="S::u5807603@anu.edu.au::369b3936-4cc2-4cb5-9907-28ab98d1c6d1" providerId="AD" clId="Web-{109E0F5D-D739-EE9E-8607-7C8D65FBB7E2}" dt="2019-10-10T15:18:54.155" v="134"/>
          <ac:spMkLst>
            <pc:docMk/>
            <pc:sldMk cId="669263721" sldId="266"/>
            <ac:spMk id="3" creationId="{29F62F9D-FB1A-46E2-8BE1-20483F8A0E80}"/>
          </ac:spMkLst>
        </pc:spChg>
        <pc:spChg chg="add del">
          <ac:chgData name="Andre Olivier" userId="S::u5807603@anu.edu.au::369b3936-4cc2-4cb5-9907-28ab98d1c6d1" providerId="AD" clId="Web-{109E0F5D-D739-EE9E-8607-7C8D65FBB7E2}" dt="2019-10-10T15:22:53.232" v="149"/>
          <ac:spMkLst>
            <pc:docMk/>
            <pc:sldMk cId="669263721" sldId="266"/>
            <ac:spMk id="7" creationId="{D4771268-CB57-404A-9271-370EB28F6090}"/>
          </ac:spMkLst>
        </pc:spChg>
        <pc:spChg chg="add del">
          <ac:chgData name="Andre Olivier" userId="S::u5807603@anu.edu.au::369b3936-4cc2-4cb5-9907-28ab98d1c6d1" providerId="AD" clId="Web-{109E0F5D-D739-EE9E-8607-7C8D65FBB7E2}" dt="2019-10-10T15:21:47.264" v="141"/>
          <ac:spMkLst>
            <pc:docMk/>
            <pc:sldMk cId="669263721" sldId="266"/>
            <ac:spMk id="9" creationId="{AB45A142-4255-493C-8284-5D566C121B10}"/>
          </ac:spMkLst>
        </pc:spChg>
        <pc:spChg chg="add del">
          <ac:chgData name="Andre Olivier" userId="S::u5807603@anu.edu.au::369b3936-4cc2-4cb5-9907-28ab98d1c6d1" providerId="AD" clId="Web-{109E0F5D-D739-EE9E-8607-7C8D65FBB7E2}" dt="2019-10-10T15:20:20.873" v="137"/>
          <ac:spMkLst>
            <pc:docMk/>
            <pc:sldMk cId="669263721" sldId="266"/>
            <ac:spMk id="10" creationId="{AB45A142-4255-493C-8284-5D566C121B10}"/>
          </ac:spMkLst>
        </pc:spChg>
        <pc:graphicFrameChg chg="add mod modGraphic">
          <ac:chgData name="Andre Olivier" userId="S::u5807603@anu.edu.au::369b3936-4cc2-4cb5-9907-28ab98d1c6d1" providerId="AD" clId="Web-{109E0F5D-D739-EE9E-8607-7C8D65FBB7E2}" dt="2019-10-10T15:22:53.232" v="149"/>
          <ac:graphicFrameMkLst>
            <pc:docMk/>
            <pc:sldMk cId="669263721" sldId="266"/>
            <ac:graphicFrameMk id="5" creationId="{8B50EDE0-4F48-4677-814A-A42DC3A4003A}"/>
          </ac:graphicFrameMkLst>
        </pc:graphicFrameChg>
        <pc:cxnChg chg="add del">
          <ac:chgData name="Andre Olivier" userId="S::u5807603@anu.edu.au::369b3936-4cc2-4cb5-9907-28ab98d1c6d1" providerId="AD" clId="Web-{109E0F5D-D739-EE9E-8607-7C8D65FBB7E2}" dt="2019-10-10T15:21:47.264" v="141"/>
          <ac:cxnSpMkLst>
            <pc:docMk/>
            <pc:sldMk cId="669263721" sldId="266"/>
            <ac:cxnSpMk id="11" creationId="{38FB9660-F42F-4313-BBC4-47C007FE484C}"/>
          </ac:cxnSpMkLst>
        </pc:cxnChg>
        <pc:cxnChg chg="add del">
          <ac:chgData name="Andre Olivier" userId="S::u5807603@anu.edu.au::369b3936-4cc2-4cb5-9907-28ab98d1c6d1" providerId="AD" clId="Web-{109E0F5D-D739-EE9E-8607-7C8D65FBB7E2}" dt="2019-10-10T15:20:20.873" v="137"/>
          <ac:cxnSpMkLst>
            <pc:docMk/>
            <pc:sldMk cId="669263721" sldId="266"/>
            <ac:cxnSpMk id="12" creationId="{38FB9660-F42F-4313-BBC4-47C007FE484C}"/>
          </ac:cxnSpMkLst>
        </pc:cxnChg>
      </pc:sldChg>
      <pc:sldChg chg="addSp delSp modSp new mod setBg">
        <pc:chgData name="Andre Olivier" userId="S::u5807603@anu.edu.au::369b3936-4cc2-4cb5-9907-28ab98d1c6d1" providerId="AD" clId="Web-{109E0F5D-D739-EE9E-8607-7C8D65FBB7E2}" dt="2019-10-10T15:30:38.001" v="216"/>
        <pc:sldMkLst>
          <pc:docMk/>
          <pc:sldMk cId="3847935519" sldId="266"/>
        </pc:sldMkLst>
        <pc:spChg chg="mod">
          <ac:chgData name="Andre Olivier" userId="S::u5807603@anu.edu.au::369b3936-4cc2-4cb5-9907-28ab98d1c6d1" providerId="AD" clId="Web-{109E0F5D-D739-EE9E-8607-7C8D65FBB7E2}" dt="2019-10-10T15:23:49.832" v="177" actId="20577"/>
          <ac:spMkLst>
            <pc:docMk/>
            <pc:sldMk cId="3847935519" sldId="266"/>
            <ac:spMk id="2" creationId="{216910BF-A279-4952-BD10-5690EE5EB3AD}"/>
          </ac:spMkLst>
        </pc:spChg>
        <pc:spChg chg="del">
          <ac:chgData name="Andre Olivier" userId="S::u5807603@anu.edu.au::369b3936-4cc2-4cb5-9907-28ab98d1c6d1" providerId="AD" clId="Web-{109E0F5D-D739-EE9E-8607-7C8D65FBB7E2}" dt="2019-10-10T15:23:13.092" v="152"/>
          <ac:spMkLst>
            <pc:docMk/>
            <pc:sldMk cId="3847935519" sldId="266"/>
            <ac:spMk id="3" creationId="{D5976972-0187-4368-81C1-3FA853591190}"/>
          </ac:spMkLst>
        </pc:spChg>
        <pc:spChg chg="add">
          <ac:chgData name="Andre Olivier" userId="S::u5807603@anu.edu.au::369b3936-4cc2-4cb5-9907-28ab98d1c6d1" providerId="AD" clId="Web-{109E0F5D-D739-EE9E-8607-7C8D65FBB7E2}" dt="2019-10-10T15:23:37.310" v="156"/>
          <ac:spMkLst>
            <pc:docMk/>
            <pc:sldMk cId="3847935519" sldId="266"/>
            <ac:spMk id="7" creationId="{1707FC24-6981-43D9-B525-C7832BA22463}"/>
          </ac:spMkLst>
        </pc:spChg>
        <pc:spChg chg="add del">
          <ac:chgData name="Andre Olivier" userId="S::u5807603@anu.edu.au::369b3936-4cc2-4cb5-9907-28ab98d1c6d1" providerId="AD" clId="Web-{109E0F5D-D739-EE9E-8607-7C8D65FBB7E2}" dt="2019-10-10T15:23:37.154" v="155"/>
          <ac:spMkLst>
            <pc:docMk/>
            <pc:sldMk cId="3847935519" sldId="266"/>
            <ac:spMk id="10" creationId="{D4771268-CB57-404A-9271-370EB28F6090}"/>
          </ac:spMkLst>
        </pc:spChg>
        <pc:graphicFrameChg chg="add mod modGraphic">
          <ac:chgData name="Andre Olivier" userId="S::u5807603@anu.edu.au::369b3936-4cc2-4cb5-9907-28ab98d1c6d1" providerId="AD" clId="Web-{109E0F5D-D739-EE9E-8607-7C8D65FBB7E2}" dt="2019-10-10T15:30:38.001" v="216"/>
          <ac:graphicFrameMkLst>
            <pc:docMk/>
            <pc:sldMk cId="3847935519" sldId="266"/>
            <ac:graphicFrameMk id="5" creationId="{63F2A569-B6C4-434B-A412-B4C70BE3907D}"/>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4920E4-61A7-4FB7-A539-04C1E2F9772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5469EE8-158C-4A8E-8A7E-E9C4B32DDB98}">
      <dgm:prSet/>
      <dgm:spPr/>
      <dgm:t>
        <a:bodyPr/>
        <a:lstStyle/>
        <a:p>
          <a:r>
            <a:rPr lang="en-US"/>
            <a:t>Design the micro-scale, mobile and automatically rendering plant </a:t>
          </a:r>
        </a:p>
      </dgm:t>
    </dgm:pt>
    <dgm:pt modelId="{6F6A57FC-0C3E-4E36-82BE-3C6C01541B49}" type="parTrans" cxnId="{6B16D69F-69EA-44B3-A9CA-22B9F8B2A935}">
      <dgm:prSet/>
      <dgm:spPr/>
      <dgm:t>
        <a:bodyPr/>
        <a:lstStyle/>
        <a:p>
          <a:endParaRPr lang="en-US"/>
        </a:p>
      </dgm:t>
    </dgm:pt>
    <dgm:pt modelId="{05D05412-4339-4B61-B707-B2EA9F5EF24F}" type="sibTrans" cxnId="{6B16D69F-69EA-44B3-A9CA-22B9F8B2A935}">
      <dgm:prSet/>
      <dgm:spPr/>
      <dgm:t>
        <a:bodyPr/>
        <a:lstStyle/>
        <a:p>
          <a:endParaRPr lang="en-US"/>
        </a:p>
      </dgm:t>
    </dgm:pt>
    <dgm:pt modelId="{E333096A-A239-4C2A-98EB-7342FF3E3365}">
      <dgm:prSet/>
      <dgm:spPr/>
      <dgm:t>
        <a:bodyPr/>
        <a:lstStyle/>
        <a:p>
          <a:r>
            <a:rPr lang="en-US"/>
            <a:t>Use Solidwork to draw the design </a:t>
          </a:r>
        </a:p>
      </dgm:t>
    </dgm:pt>
    <dgm:pt modelId="{0129E186-E89A-4C2D-BD61-34B0E5A9F78D}" type="parTrans" cxnId="{2C958C71-28A9-4458-9B3B-9DDD928CFFA0}">
      <dgm:prSet/>
      <dgm:spPr/>
      <dgm:t>
        <a:bodyPr/>
        <a:lstStyle/>
        <a:p>
          <a:endParaRPr lang="en-US"/>
        </a:p>
      </dgm:t>
    </dgm:pt>
    <dgm:pt modelId="{E3F9B2CF-C66E-4229-9288-5BF0C5C0E4DD}" type="sibTrans" cxnId="{2C958C71-28A9-4458-9B3B-9DDD928CFFA0}">
      <dgm:prSet/>
      <dgm:spPr/>
      <dgm:t>
        <a:bodyPr/>
        <a:lstStyle/>
        <a:p>
          <a:endParaRPr lang="en-US"/>
        </a:p>
      </dgm:t>
    </dgm:pt>
    <dgm:pt modelId="{BFE56F6E-1EFC-49D7-967B-829E48DB2F11}">
      <dgm:prSet/>
      <dgm:spPr/>
      <dgm:t>
        <a:bodyPr/>
        <a:lstStyle/>
        <a:p>
          <a:r>
            <a:rPr lang="en-US"/>
            <a:t>Conduct economic analysis </a:t>
          </a:r>
        </a:p>
      </dgm:t>
    </dgm:pt>
    <dgm:pt modelId="{543B2D55-A526-45B0-B672-2B28AF5194C0}" type="parTrans" cxnId="{22FDF79E-39B7-4037-8121-685B9B6FAD0D}">
      <dgm:prSet/>
      <dgm:spPr/>
      <dgm:t>
        <a:bodyPr/>
        <a:lstStyle/>
        <a:p>
          <a:endParaRPr lang="en-US"/>
        </a:p>
      </dgm:t>
    </dgm:pt>
    <dgm:pt modelId="{9C36ECB1-C73B-425B-900C-032E780B282F}" type="sibTrans" cxnId="{22FDF79E-39B7-4037-8121-685B9B6FAD0D}">
      <dgm:prSet/>
      <dgm:spPr/>
      <dgm:t>
        <a:bodyPr/>
        <a:lstStyle/>
        <a:p>
          <a:endParaRPr lang="en-US"/>
        </a:p>
      </dgm:t>
    </dgm:pt>
    <dgm:pt modelId="{6E45C330-BA01-4F9F-B5B7-251F6168F30D}" type="pres">
      <dgm:prSet presAssocID="{E74920E4-61A7-4FB7-A539-04C1E2F97728}" presName="root" presStyleCnt="0">
        <dgm:presLayoutVars>
          <dgm:dir/>
          <dgm:resizeHandles val="exact"/>
        </dgm:presLayoutVars>
      </dgm:prSet>
      <dgm:spPr/>
    </dgm:pt>
    <dgm:pt modelId="{A84C4877-5136-4389-B867-A1889FA9E136}" type="pres">
      <dgm:prSet presAssocID="{B5469EE8-158C-4A8E-8A7E-E9C4B32DDB98}" presName="compNode" presStyleCnt="0"/>
      <dgm:spPr/>
    </dgm:pt>
    <dgm:pt modelId="{51B744BA-9612-4903-ADE1-C7CD985D16BC}" type="pres">
      <dgm:prSet presAssocID="{B5469EE8-158C-4A8E-8A7E-E9C4B32DDB98}" presName="bgRect" presStyleLbl="bgShp" presStyleIdx="0" presStyleCnt="3"/>
      <dgm:spPr/>
    </dgm:pt>
    <dgm:pt modelId="{A5F3A7B1-DF11-4B4E-AAF1-F7986BC8B105}" type="pres">
      <dgm:prSet presAssocID="{B5469EE8-158C-4A8E-8A7E-E9C4B32DDB9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1379B149-F2E3-4D2F-BA92-F63D269D03F2}" type="pres">
      <dgm:prSet presAssocID="{B5469EE8-158C-4A8E-8A7E-E9C4B32DDB98}" presName="spaceRect" presStyleCnt="0"/>
      <dgm:spPr/>
    </dgm:pt>
    <dgm:pt modelId="{329CFC9F-FCBA-436D-8F82-25A203E1328D}" type="pres">
      <dgm:prSet presAssocID="{B5469EE8-158C-4A8E-8A7E-E9C4B32DDB98}" presName="parTx" presStyleLbl="revTx" presStyleIdx="0" presStyleCnt="3">
        <dgm:presLayoutVars>
          <dgm:chMax val="0"/>
          <dgm:chPref val="0"/>
        </dgm:presLayoutVars>
      </dgm:prSet>
      <dgm:spPr/>
    </dgm:pt>
    <dgm:pt modelId="{352024CF-E559-4F5D-8138-BC88F41E9E1C}" type="pres">
      <dgm:prSet presAssocID="{05D05412-4339-4B61-B707-B2EA9F5EF24F}" presName="sibTrans" presStyleCnt="0"/>
      <dgm:spPr/>
    </dgm:pt>
    <dgm:pt modelId="{78F2F146-1729-41A9-98F2-304BB9197FB6}" type="pres">
      <dgm:prSet presAssocID="{E333096A-A239-4C2A-98EB-7342FF3E3365}" presName="compNode" presStyleCnt="0"/>
      <dgm:spPr/>
    </dgm:pt>
    <dgm:pt modelId="{AC7BA801-EAB1-48C1-B93A-A44B3AD57D9C}" type="pres">
      <dgm:prSet presAssocID="{E333096A-A239-4C2A-98EB-7342FF3E3365}" presName="bgRect" presStyleLbl="bgShp" presStyleIdx="1" presStyleCnt="3"/>
      <dgm:spPr/>
    </dgm:pt>
    <dgm:pt modelId="{508E173C-8001-4FC2-87CE-4A8BCCE04598}" type="pres">
      <dgm:prSet presAssocID="{E333096A-A239-4C2A-98EB-7342FF3E336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ll paint brush"/>
        </a:ext>
      </dgm:extLst>
    </dgm:pt>
    <dgm:pt modelId="{BCDD3ADE-D6C0-4604-8C49-CC3F2558467A}" type="pres">
      <dgm:prSet presAssocID="{E333096A-A239-4C2A-98EB-7342FF3E3365}" presName="spaceRect" presStyleCnt="0"/>
      <dgm:spPr/>
    </dgm:pt>
    <dgm:pt modelId="{B1AC16E6-24DC-4140-8603-88A8D1CF9C9C}" type="pres">
      <dgm:prSet presAssocID="{E333096A-A239-4C2A-98EB-7342FF3E3365}" presName="parTx" presStyleLbl="revTx" presStyleIdx="1" presStyleCnt="3">
        <dgm:presLayoutVars>
          <dgm:chMax val="0"/>
          <dgm:chPref val="0"/>
        </dgm:presLayoutVars>
      </dgm:prSet>
      <dgm:spPr/>
    </dgm:pt>
    <dgm:pt modelId="{EBCEAA4D-D6B9-4309-8B9B-9230522832EF}" type="pres">
      <dgm:prSet presAssocID="{E3F9B2CF-C66E-4229-9288-5BF0C5C0E4DD}" presName="sibTrans" presStyleCnt="0"/>
      <dgm:spPr/>
    </dgm:pt>
    <dgm:pt modelId="{FDE862A5-9943-4D5B-B211-765604B6A446}" type="pres">
      <dgm:prSet presAssocID="{BFE56F6E-1EFC-49D7-967B-829E48DB2F11}" presName="compNode" presStyleCnt="0"/>
      <dgm:spPr/>
    </dgm:pt>
    <dgm:pt modelId="{7C80B21A-612B-49BE-8FA4-8994EFCD4395}" type="pres">
      <dgm:prSet presAssocID="{BFE56F6E-1EFC-49D7-967B-829E48DB2F11}" presName="bgRect" presStyleLbl="bgShp" presStyleIdx="2" presStyleCnt="3"/>
      <dgm:spPr/>
    </dgm:pt>
    <dgm:pt modelId="{9D608239-9AE5-4E12-927B-6A48F15E3598}" type="pres">
      <dgm:prSet presAssocID="{BFE56F6E-1EFC-49D7-967B-829E48DB2F1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ins"/>
        </a:ext>
      </dgm:extLst>
    </dgm:pt>
    <dgm:pt modelId="{612FE8A4-DAC9-4BE6-BCB1-F9A7CCBA69DF}" type="pres">
      <dgm:prSet presAssocID="{BFE56F6E-1EFC-49D7-967B-829E48DB2F11}" presName="spaceRect" presStyleCnt="0"/>
      <dgm:spPr/>
    </dgm:pt>
    <dgm:pt modelId="{0A29609D-FDE6-4356-AB48-E3B40D434787}" type="pres">
      <dgm:prSet presAssocID="{BFE56F6E-1EFC-49D7-967B-829E48DB2F11}" presName="parTx" presStyleLbl="revTx" presStyleIdx="2" presStyleCnt="3">
        <dgm:presLayoutVars>
          <dgm:chMax val="0"/>
          <dgm:chPref val="0"/>
        </dgm:presLayoutVars>
      </dgm:prSet>
      <dgm:spPr/>
    </dgm:pt>
  </dgm:ptLst>
  <dgm:cxnLst>
    <dgm:cxn modelId="{6D778142-31C7-4439-B067-AC9B4A8C8D86}" type="presOf" srcId="{E333096A-A239-4C2A-98EB-7342FF3E3365}" destId="{B1AC16E6-24DC-4140-8603-88A8D1CF9C9C}" srcOrd="0" destOrd="0" presId="urn:microsoft.com/office/officeart/2018/2/layout/IconVerticalSolidList"/>
    <dgm:cxn modelId="{2C958C71-28A9-4458-9B3B-9DDD928CFFA0}" srcId="{E74920E4-61A7-4FB7-A539-04C1E2F97728}" destId="{E333096A-A239-4C2A-98EB-7342FF3E3365}" srcOrd="1" destOrd="0" parTransId="{0129E186-E89A-4C2D-BD61-34B0E5A9F78D}" sibTransId="{E3F9B2CF-C66E-4229-9288-5BF0C5C0E4DD}"/>
    <dgm:cxn modelId="{A6177985-0EF8-4DD7-8DD0-9C3FF7292719}" type="presOf" srcId="{BFE56F6E-1EFC-49D7-967B-829E48DB2F11}" destId="{0A29609D-FDE6-4356-AB48-E3B40D434787}" srcOrd="0" destOrd="0" presId="urn:microsoft.com/office/officeart/2018/2/layout/IconVerticalSolidList"/>
    <dgm:cxn modelId="{22FDF79E-39B7-4037-8121-685B9B6FAD0D}" srcId="{E74920E4-61A7-4FB7-A539-04C1E2F97728}" destId="{BFE56F6E-1EFC-49D7-967B-829E48DB2F11}" srcOrd="2" destOrd="0" parTransId="{543B2D55-A526-45B0-B672-2B28AF5194C0}" sibTransId="{9C36ECB1-C73B-425B-900C-032E780B282F}"/>
    <dgm:cxn modelId="{6B16D69F-69EA-44B3-A9CA-22B9F8B2A935}" srcId="{E74920E4-61A7-4FB7-A539-04C1E2F97728}" destId="{B5469EE8-158C-4A8E-8A7E-E9C4B32DDB98}" srcOrd="0" destOrd="0" parTransId="{6F6A57FC-0C3E-4E36-82BE-3C6C01541B49}" sibTransId="{05D05412-4339-4B61-B707-B2EA9F5EF24F}"/>
    <dgm:cxn modelId="{A19AA8A7-CAFA-4FC7-9186-95FA249867A9}" type="presOf" srcId="{E74920E4-61A7-4FB7-A539-04C1E2F97728}" destId="{6E45C330-BA01-4F9F-B5B7-251F6168F30D}" srcOrd="0" destOrd="0" presId="urn:microsoft.com/office/officeart/2018/2/layout/IconVerticalSolidList"/>
    <dgm:cxn modelId="{CC2085B4-F7F3-40EB-B57F-9D956E73E4EA}" type="presOf" srcId="{B5469EE8-158C-4A8E-8A7E-E9C4B32DDB98}" destId="{329CFC9F-FCBA-436D-8F82-25A203E1328D}" srcOrd="0" destOrd="0" presId="urn:microsoft.com/office/officeart/2018/2/layout/IconVerticalSolidList"/>
    <dgm:cxn modelId="{B6C8D80E-B062-4F1A-9027-AA8DFCED4F60}" type="presParOf" srcId="{6E45C330-BA01-4F9F-B5B7-251F6168F30D}" destId="{A84C4877-5136-4389-B867-A1889FA9E136}" srcOrd="0" destOrd="0" presId="urn:microsoft.com/office/officeart/2018/2/layout/IconVerticalSolidList"/>
    <dgm:cxn modelId="{AEC81BC3-2F42-4751-A792-91A1B2E886E4}" type="presParOf" srcId="{A84C4877-5136-4389-B867-A1889FA9E136}" destId="{51B744BA-9612-4903-ADE1-C7CD985D16BC}" srcOrd="0" destOrd="0" presId="urn:microsoft.com/office/officeart/2018/2/layout/IconVerticalSolidList"/>
    <dgm:cxn modelId="{6D87EAE5-C7EA-4028-AFAB-7819C4F653DA}" type="presParOf" srcId="{A84C4877-5136-4389-B867-A1889FA9E136}" destId="{A5F3A7B1-DF11-4B4E-AAF1-F7986BC8B105}" srcOrd="1" destOrd="0" presId="urn:microsoft.com/office/officeart/2018/2/layout/IconVerticalSolidList"/>
    <dgm:cxn modelId="{66F542B1-3248-49BB-A93C-665DF4C53536}" type="presParOf" srcId="{A84C4877-5136-4389-B867-A1889FA9E136}" destId="{1379B149-F2E3-4D2F-BA92-F63D269D03F2}" srcOrd="2" destOrd="0" presId="urn:microsoft.com/office/officeart/2018/2/layout/IconVerticalSolidList"/>
    <dgm:cxn modelId="{31A5BED6-CA1C-418F-AC9A-2B2FF5D612FE}" type="presParOf" srcId="{A84C4877-5136-4389-B867-A1889FA9E136}" destId="{329CFC9F-FCBA-436D-8F82-25A203E1328D}" srcOrd="3" destOrd="0" presId="urn:microsoft.com/office/officeart/2018/2/layout/IconVerticalSolidList"/>
    <dgm:cxn modelId="{1D967ED0-3C17-4388-B36C-E1738B2C088B}" type="presParOf" srcId="{6E45C330-BA01-4F9F-B5B7-251F6168F30D}" destId="{352024CF-E559-4F5D-8138-BC88F41E9E1C}" srcOrd="1" destOrd="0" presId="urn:microsoft.com/office/officeart/2018/2/layout/IconVerticalSolidList"/>
    <dgm:cxn modelId="{2EDE35DB-6F91-48A1-A0D3-ECD2D54F7C84}" type="presParOf" srcId="{6E45C330-BA01-4F9F-B5B7-251F6168F30D}" destId="{78F2F146-1729-41A9-98F2-304BB9197FB6}" srcOrd="2" destOrd="0" presId="urn:microsoft.com/office/officeart/2018/2/layout/IconVerticalSolidList"/>
    <dgm:cxn modelId="{D3196A17-6F6F-4BDF-944B-3EDA0708D6E5}" type="presParOf" srcId="{78F2F146-1729-41A9-98F2-304BB9197FB6}" destId="{AC7BA801-EAB1-48C1-B93A-A44B3AD57D9C}" srcOrd="0" destOrd="0" presId="urn:microsoft.com/office/officeart/2018/2/layout/IconVerticalSolidList"/>
    <dgm:cxn modelId="{2F2767AC-EBEB-445B-84A5-2482FC919207}" type="presParOf" srcId="{78F2F146-1729-41A9-98F2-304BB9197FB6}" destId="{508E173C-8001-4FC2-87CE-4A8BCCE04598}" srcOrd="1" destOrd="0" presId="urn:microsoft.com/office/officeart/2018/2/layout/IconVerticalSolidList"/>
    <dgm:cxn modelId="{FF7C272A-653D-47D0-8CB3-6F26C4C9D1EC}" type="presParOf" srcId="{78F2F146-1729-41A9-98F2-304BB9197FB6}" destId="{BCDD3ADE-D6C0-4604-8C49-CC3F2558467A}" srcOrd="2" destOrd="0" presId="urn:microsoft.com/office/officeart/2018/2/layout/IconVerticalSolidList"/>
    <dgm:cxn modelId="{54675FE0-8526-4977-B8A8-C3A9E5D90D8E}" type="presParOf" srcId="{78F2F146-1729-41A9-98F2-304BB9197FB6}" destId="{B1AC16E6-24DC-4140-8603-88A8D1CF9C9C}" srcOrd="3" destOrd="0" presId="urn:microsoft.com/office/officeart/2018/2/layout/IconVerticalSolidList"/>
    <dgm:cxn modelId="{1F9DEF51-A4CD-4797-A8FA-B8C895F7889A}" type="presParOf" srcId="{6E45C330-BA01-4F9F-B5B7-251F6168F30D}" destId="{EBCEAA4D-D6B9-4309-8B9B-9230522832EF}" srcOrd="3" destOrd="0" presId="urn:microsoft.com/office/officeart/2018/2/layout/IconVerticalSolidList"/>
    <dgm:cxn modelId="{A706CF80-AF66-4984-87E0-C0CFD3852F40}" type="presParOf" srcId="{6E45C330-BA01-4F9F-B5B7-251F6168F30D}" destId="{FDE862A5-9943-4D5B-B211-765604B6A446}" srcOrd="4" destOrd="0" presId="urn:microsoft.com/office/officeart/2018/2/layout/IconVerticalSolidList"/>
    <dgm:cxn modelId="{4F7A11CF-9A15-4CFE-949A-941D95C09DB8}" type="presParOf" srcId="{FDE862A5-9943-4D5B-B211-765604B6A446}" destId="{7C80B21A-612B-49BE-8FA4-8994EFCD4395}" srcOrd="0" destOrd="0" presId="urn:microsoft.com/office/officeart/2018/2/layout/IconVerticalSolidList"/>
    <dgm:cxn modelId="{D5914EC4-975C-41B8-97D7-60570EFB7687}" type="presParOf" srcId="{FDE862A5-9943-4D5B-B211-765604B6A446}" destId="{9D608239-9AE5-4E12-927B-6A48F15E3598}" srcOrd="1" destOrd="0" presId="urn:microsoft.com/office/officeart/2018/2/layout/IconVerticalSolidList"/>
    <dgm:cxn modelId="{DAEFDC6F-2F21-4116-81DF-C2AECF6D2462}" type="presParOf" srcId="{FDE862A5-9943-4D5B-B211-765604B6A446}" destId="{612FE8A4-DAC9-4BE6-BCB1-F9A7CCBA69DF}" srcOrd="2" destOrd="0" presId="urn:microsoft.com/office/officeart/2018/2/layout/IconVerticalSolidList"/>
    <dgm:cxn modelId="{A757807A-EE26-4A55-9912-81CA823E5820}" type="presParOf" srcId="{FDE862A5-9943-4D5B-B211-765604B6A446}" destId="{0A29609D-FDE6-4356-AB48-E3B40D43478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3DF74A-4169-44D7-9FE6-A2BDB38D1F75}"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77641B4F-8543-466F-B03A-67911A5B8BAF}">
      <dgm:prSet/>
      <dgm:spPr/>
      <dgm:t>
        <a:bodyPr/>
        <a:lstStyle/>
        <a:p>
          <a:r>
            <a:rPr lang="en-US"/>
            <a:t>The focus after Audit 2 was to begin sourcing the equipment dimensions from manufacturers in china.</a:t>
          </a:r>
        </a:p>
      </dgm:t>
    </dgm:pt>
    <dgm:pt modelId="{B6DD1BC9-DAC4-4496-90D2-9789F977F043}" type="parTrans" cxnId="{6BEFF736-0428-4CE4-AF44-44726CC81936}">
      <dgm:prSet/>
      <dgm:spPr/>
      <dgm:t>
        <a:bodyPr/>
        <a:lstStyle/>
        <a:p>
          <a:endParaRPr lang="en-US"/>
        </a:p>
      </dgm:t>
    </dgm:pt>
    <dgm:pt modelId="{F7C610C9-5473-4330-BC27-2E14A72537C1}" type="sibTrans" cxnId="{6BEFF736-0428-4CE4-AF44-44726CC81936}">
      <dgm:prSet/>
      <dgm:spPr/>
      <dgm:t>
        <a:bodyPr/>
        <a:lstStyle/>
        <a:p>
          <a:endParaRPr lang="en-US"/>
        </a:p>
      </dgm:t>
    </dgm:pt>
    <dgm:pt modelId="{C1FF2D68-1872-454E-8CF6-30486AC3B35A}">
      <dgm:prSet/>
      <dgm:spPr/>
      <dgm:t>
        <a:bodyPr/>
        <a:lstStyle/>
        <a:p>
          <a:pPr rtl="0"/>
          <a:r>
            <a:rPr lang="en-US"/>
            <a:t>The goal of this process was not only to fill the design specifications document, but also to begin the feasibility analysis process</a:t>
          </a:r>
          <a:r>
            <a:rPr lang="en-US">
              <a:latin typeface="Calibri Light" panose="020F0302020204030204"/>
            </a:rPr>
            <a:t>.</a:t>
          </a:r>
        </a:p>
      </dgm:t>
    </dgm:pt>
    <dgm:pt modelId="{72AE3F91-462C-4A23-854D-B9F6B9860306}" type="parTrans" cxnId="{0AA8EB44-C80A-4FB8-A495-366F42A796A8}">
      <dgm:prSet/>
      <dgm:spPr/>
      <dgm:t>
        <a:bodyPr/>
        <a:lstStyle/>
        <a:p>
          <a:endParaRPr lang="en-US"/>
        </a:p>
      </dgm:t>
    </dgm:pt>
    <dgm:pt modelId="{DF341F66-8372-4F96-B8E1-7075700D7889}" type="sibTrans" cxnId="{0AA8EB44-C80A-4FB8-A495-366F42A796A8}">
      <dgm:prSet/>
      <dgm:spPr/>
      <dgm:t>
        <a:bodyPr/>
        <a:lstStyle/>
        <a:p>
          <a:endParaRPr lang="en-US"/>
        </a:p>
      </dgm:t>
    </dgm:pt>
    <dgm:pt modelId="{5F3EA166-DF94-4985-BC25-00809EA7F8B0}">
      <dgm:prSet phldr="0"/>
      <dgm:spPr/>
      <dgm:t>
        <a:bodyPr/>
        <a:lstStyle/>
        <a:p>
          <a:pPr rtl="0"/>
          <a:r>
            <a:rPr lang="en-US">
              <a:latin typeface="Calibri Light" panose="020F0302020204030204"/>
            </a:rPr>
            <a:t>Encountering the company </a:t>
          </a:r>
          <a:r>
            <a:rPr lang="en-US" b="1" err="1">
              <a:latin typeface="Calibri Light" panose="020F0302020204030204"/>
            </a:rPr>
            <a:t>Sensitar</a:t>
          </a:r>
          <a:r>
            <a:rPr lang="en-US">
              <a:latin typeface="Calibri Light" panose="020F0302020204030204"/>
            </a:rPr>
            <a:t>, they provided not only many of the design specifications needed, but also provided resources of their own rendering techniques.</a:t>
          </a:r>
          <a:endParaRPr lang="en-US"/>
        </a:p>
      </dgm:t>
    </dgm:pt>
    <dgm:pt modelId="{293BE956-4168-4F04-AC17-D41E4FBADD61}" type="parTrans" cxnId="{77F13C56-B769-4C79-B26F-2190A7F88176}">
      <dgm:prSet/>
      <dgm:spPr/>
    </dgm:pt>
    <dgm:pt modelId="{F4B05153-0D2A-4AE5-8EC1-8B0ADFE1F7BD}" type="sibTrans" cxnId="{77F13C56-B769-4C79-B26F-2190A7F88176}">
      <dgm:prSet/>
      <dgm:spPr/>
    </dgm:pt>
    <dgm:pt modelId="{AFE8B74D-AFC5-435C-B19B-2C6CC01395F7}">
      <dgm:prSet phldr="0"/>
      <dgm:spPr/>
      <dgm:t>
        <a:bodyPr/>
        <a:lstStyle/>
        <a:p>
          <a:pPr rtl="0"/>
          <a:r>
            <a:rPr lang="en-US">
              <a:latin typeface="Calibri Light" panose="020F0302020204030204"/>
            </a:rPr>
            <a:t>The constant dialogue between us and them also allowed for continuous development of the final design, allowing us to iterate frequently. </a:t>
          </a:r>
        </a:p>
      </dgm:t>
    </dgm:pt>
    <dgm:pt modelId="{29892E96-9D40-48A5-B8BE-B295B3B220DF}" type="parTrans" cxnId="{4A72F779-A794-411F-90ED-30CD5F5DE2CE}">
      <dgm:prSet/>
      <dgm:spPr/>
    </dgm:pt>
    <dgm:pt modelId="{27C2A3C9-5EF4-4CEB-A800-B71F0B8C38E4}" type="sibTrans" cxnId="{4A72F779-A794-411F-90ED-30CD5F5DE2CE}">
      <dgm:prSet/>
      <dgm:spPr/>
    </dgm:pt>
    <dgm:pt modelId="{5F5561B8-1A69-4F22-AA1B-A0064AABE0AE}" type="pres">
      <dgm:prSet presAssocID="{533DF74A-4169-44D7-9FE6-A2BDB38D1F75}" presName="Name0" presStyleCnt="0">
        <dgm:presLayoutVars>
          <dgm:dir/>
          <dgm:animLvl val="lvl"/>
          <dgm:resizeHandles val="exact"/>
        </dgm:presLayoutVars>
      </dgm:prSet>
      <dgm:spPr/>
    </dgm:pt>
    <dgm:pt modelId="{5B4F9A84-918B-440E-B754-4E27A70E8FB2}" type="pres">
      <dgm:prSet presAssocID="{AFE8B74D-AFC5-435C-B19B-2C6CC01395F7}" presName="boxAndChildren" presStyleCnt="0"/>
      <dgm:spPr/>
    </dgm:pt>
    <dgm:pt modelId="{AFD2C488-B16C-415F-85E0-BCD3DAFE872C}" type="pres">
      <dgm:prSet presAssocID="{AFE8B74D-AFC5-435C-B19B-2C6CC01395F7}" presName="parentTextBox" presStyleLbl="node1" presStyleIdx="0" presStyleCnt="4"/>
      <dgm:spPr/>
    </dgm:pt>
    <dgm:pt modelId="{44F1F0AA-DC09-4C14-9452-96955D509AAB}" type="pres">
      <dgm:prSet presAssocID="{F4B05153-0D2A-4AE5-8EC1-8B0ADFE1F7BD}" presName="sp" presStyleCnt="0"/>
      <dgm:spPr/>
    </dgm:pt>
    <dgm:pt modelId="{B3A83CF3-65DA-434E-A053-16B72676FD56}" type="pres">
      <dgm:prSet presAssocID="{5F3EA166-DF94-4985-BC25-00809EA7F8B0}" presName="arrowAndChildren" presStyleCnt="0"/>
      <dgm:spPr/>
    </dgm:pt>
    <dgm:pt modelId="{4FBE35B9-86AC-4DFB-94D0-EB7CAD5C2E9D}" type="pres">
      <dgm:prSet presAssocID="{5F3EA166-DF94-4985-BC25-00809EA7F8B0}" presName="parentTextArrow" presStyleLbl="node1" presStyleIdx="1" presStyleCnt="4"/>
      <dgm:spPr/>
    </dgm:pt>
    <dgm:pt modelId="{F499B283-2C0A-46E0-803B-FDAB1BBC7B94}" type="pres">
      <dgm:prSet presAssocID="{DF341F66-8372-4F96-B8E1-7075700D7889}" presName="sp" presStyleCnt="0"/>
      <dgm:spPr/>
    </dgm:pt>
    <dgm:pt modelId="{235406A3-5B49-487D-B8DC-CE652BAB63C7}" type="pres">
      <dgm:prSet presAssocID="{C1FF2D68-1872-454E-8CF6-30486AC3B35A}" presName="arrowAndChildren" presStyleCnt="0"/>
      <dgm:spPr/>
    </dgm:pt>
    <dgm:pt modelId="{4E6E36C0-A3C5-4476-8B94-D466862A0977}" type="pres">
      <dgm:prSet presAssocID="{C1FF2D68-1872-454E-8CF6-30486AC3B35A}" presName="parentTextArrow" presStyleLbl="node1" presStyleIdx="2" presStyleCnt="4"/>
      <dgm:spPr/>
    </dgm:pt>
    <dgm:pt modelId="{60DB65DF-1EA8-46F2-973E-E3B5750C2973}" type="pres">
      <dgm:prSet presAssocID="{F7C610C9-5473-4330-BC27-2E14A72537C1}" presName="sp" presStyleCnt="0"/>
      <dgm:spPr/>
    </dgm:pt>
    <dgm:pt modelId="{21D8728C-78DD-4AF7-9594-EBBFE36590AD}" type="pres">
      <dgm:prSet presAssocID="{77641B4F-8543-466F-B03A-67911A5B8BAF}" presName="arrowAndChildren" presStyleCnt="0"/>
      <dgm:spPr/>
    </dgm:pt>
    <dgm:pt modelId="{47195946-63CC-4D35-B2BC-D7A0CDF6BA4E}" type="pres">
      <dgm:prSet presAssocID="{77641B4F-8543-466F-B03A-67911A5B8BAF}" presName="parentTextArrow" presStyleLbl="node1" presStyleIdx="3" presStyleCnt="4"/>
      <dgm:spPr/>
    </dgm:pt>
  </dgm:ptLst>
  <dgm:cxnLst>
    <dgm:cxn modelId="{F15E8806-27D5-4272-830B-05FE9A513097}" type="presOf" srcId="{C1FF2D68-1872-454E-8CF6-30486AC3B35A}" destId="{4E6E36C0-A3C5-4476-8B94-D466862A0977}" srcOrd="0" destOrd="0" presId="urn:microsoft.com/office/officeart/2005/8/layout/process4"/>
    <dgm:cxn modelId="{6BEFF736-0428-4CE4-AF44-44726CC81936}" srcId="{533DF74A-4169-44D7-9FE6-A2BDB38D1F75}" destId="{77641B4F-8543-466F-B03A-67911A5B8BAF}" srcOrd="0" destOrd="0" parTransId="{B6DD1BC9-DAC4-4496-90D2-9789F977F043}" sibTransId="{F7C610C9-5473-4330-BC27-2E14A72537C1}"/>
    <dgm:cxn modelId="{38A4B840-B889-4082-8FD2-7BB4F995D3BB}" type="presOf" srcId="{533DF74A-4169-44D7-9FE6-A2BDB38D1F75}" destId="{5F5561B8-1A69-4F22-AA1B-A0064AABE0AE}" srcOrd="0" destOrd="0" presId="urn:microsoft.com/office/officeart/2005/8/layout/process4"/>
    <dgm:cxn modelId="{0AA8EB44-C80A-4FB8-A495-366F42A796A8}" srcId="{533DF74A-4169-44D7-9FE6-A2BDB38D1F75}" destId="{C1FF2D68-1872-454E-8CF6-30486AC3B35A}" srcOrd="1" destOrd="0" parTransId="{72AE3F91-462C-4A23-854D-B9F6B9860306}" sibTransId="{DF341F66-8372-4F96-B8E1-7075700D7889}"/>
    <dgm:cxn modelId="{77F13C56-B769-4C79-B26F-2190A7F88176}" srcId="{533DF74A-4169-44D7-9FE6-A2BDB38D1F75}" destId="{5F3EA166-DF94-4985-BC25-00809EA7F8B0}" srcOrd="2" destOrd="0" parTransId="{293BE956-4168-4F04-AC17-D41E4FBADD61}" sibTransId="{F4B05153-0D2A-4AE5-8EC1-8B0ADFE1F7BD}"/>
    <dgm:cxn modelId="{4A72F779-A794-411F-90ED-30CD5F5DE2CE}" srcId="{533DF74A-4169-44D7-9FE6-A2BDB38D1F75}" destId="{AFE8B74D-AFC5-435C-B19B-2C6CC01395F7}" srcOrd="3" destOrd="0" parTransId="{29892E96-9D40-48A5-B8BE-B295B3B220DF}" sibTransId="{27C2A3C9-5EF4-4CEB-A800-B71F0B8C38E4}"/>
    <dgm:cxn modelId="{74D4A08E-CE1A-4D41-9473-DD0E57DE6EF5}" type="presOf" srcId="{AFE8B74D-AFC5-435C-B19B-2C6CC01395F7}" destId="{AFD2C488-B16C-415F-85E0-BCD3DAFE872C}" srcOrd="0" destOrd="0" presId="urn:microsoft.com/office/officeart/2005/8/layout/process4"/>
    <dgm:cxn modelId="{F33DC4AC-7764-479D-8806-84DF50E7D6BE}" type="presOf" srcId="{5F3EA166-DF94-4985-BC25-00809EA7F8B0}" destId="{4FBE35B9-86AC-4DFB-94D0-EB7CAD5C2E9D}" srcOrd="0" destOrd="0" presId="urn:microsoft.com/office/officeart/2005/8/layout/process4"/>
    <dgm:cxn modelId="{80667CAF-E4F7-4DE1-8161-29CD620526DA}" type="presOf" srcId="{77641B4F-8543-466F-B03A-67911A5B8BAF}" destId="{47195946-63CC-4D35-B2BC-D7A0CDF6BA4E}" srcOrd="0" destOrd="0" presId="urn:microsoft.com/office/officeart/2005/8/layout/process4"/>
    <dgm:cxn modelId="{0898CA1A-72FE-43E3-ACE4-B85B4658743E}" type="presParOf" srcId="{5F5561B8-1A69-4F22-AA1B-A0064AABE0AE}" destId="{5B4F9A84-918B-440E-B754-4E27A70E8FB2}" srcOrd="0" destOrd="0" presId="urn:microsoft.com/office/officeart/2005/8/layout/process4"/>
    <dgm:cxn modelId="{ADCE9D0F-BB19-494D-8BC2-B31031390796}" type="presParOf" srcId="{5B4F9A84-918B-440E-B754-4E27A70E8FB2}" destId="{AFD2C488-B16C-415F-85E0-BCD3DAFE872C}" srcOrd="0" destOrd="0" presId="urn:microsoft.com/office/officeart/2005/8/layout/process4"/>
    <dgm:cxn modelId="{A659AA8D-A6FC-4EED-A464-847E9CB301A6}" type="presParOf" srcId="{5F5561B8-1A69-4F22-AA1B-A0064AABE0AE}" destId="{44F1F0AA-DC09-4C14-9452-96955D509AAB}" srcOrd="1" destOrd="0" presId="urn:microsoft.com/office/officeart/2005/8/layout/process4"/>
    <dgm:cxn modelId="{47905AF9-CD3E-4F02-A4BB-AA7BE36AE679}" type="presParOf" srcId="{5F5561B8-1A69-4F22-AA1B-A0064AABE0AE}" destId="{B3A83CF3-65DA-434E-A053-16B72676FD56}" srcOrd="2" destOrd="0" presId="urn:microsoft.com/office/officeart/2005/8/layout/process4"/>
    <dgm:cxn modelId="{F2A79B75-346E-4721-ABEF-7C103509A9DF}" type="presParOf" srcId="{B3A83CF3-65DA-434E-A053-16B72676FD56}" destId="{4FBE35B9-86AC-4DFB-94D0-EB7CAD5C2E9D}" srcOrd="0" destOrd="0" presId="urn:microsoft.com/office/officeart/2005/8/layout/process4"/>
    <dgm:cxn modelId="{73A0298B-C5E3-4283-8936-79A509044553}" type="presParOf" srcId="{5F5561B8-1A69-4F22-AA1B-A0064AABE0AE}" destId="{F499B283-2C0A-46E0-803B-FDAB1BBC7B94}" srcOrd="3" destOrd="0" presId="urn:microsoft.com/office/officeart/2005/8/layout/process4"/>
    <dgm:cxn modelId="{64535C79-F2A1-4CFA-98B6-4C691154F4C2}" type="presParOf" srcId="{5F5561B8-1A69-4F22-AA1B-A0064AABE0AE}" destId="{235406A3-5B49-487D-B8DC-CE652BAB63C7}" srcOrd="4" destOrd="0" presId="urn:microsoft.com/office/officeart/2005/8/layout/process4"/>
    <dgm:cxn modelId="{9390DA3A-36B6-44FC-BB77-EF379B8F286C}" type="presParOf" srcId="{235406A3-5B49-487D-B8DC-CE652BAB63C7}" destId="{4E6E36C0-A3C5-4476-8B94-D466862A0977}" srcOrd="0" destOrd="0" presId="urn:microsoft.com/office/officeart/2005/8/layout/process4"/>
    <dgm:cxn modelId="{9257D34C-3C70-48E9-9E47-2A863F627ECF}" type="presParOf" srcId="{5F5561B8-1A69-4F22-AA1B-A0064AABE0AE}" destId="{60DB65DF-1EA8-46F2-973E-E3B5750C2973}" srcOrd="5" destOrd="0" presId="urn:microsoft.com/office/officeart/2005/8/layout/process4"/>
    <dgm:cxn modelId="{B4A0A456-4C5A-4892-8A96-28282A1FF2F7}" type="presParOf" srcId="{5F5561B8-1A69-4F22-AA1B-A0064AABE0AE}" destId="{21D8728C-78DD-4AF7-9594-EBBFE36590AD}" srcOrd="6" destOrd="0" presId="urn:microsoft.com/office/officeart/2005/8/layout/process4"/>
    <dgm:cxn modelId="{2B2477BE-E0EC-4254-B904-352608B7242A}" type="presParOf" srcId="{21D8728C-78DD-4AF7-9594-EBBFE36590AD}" destId="{47195946-63CC-4D35-B2BC-D7A0CDF6BA4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343B23-0F6C-495D-AE20-36A599C3D0C7}"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1431DF2-6748-4D49-9EF6-060FDF58761F}">
      <dgm:prSet/>
      <dgm:spPr/>
      <dgm:t>
        <a:bodyPr/>
        <a:lstStyle/>
        <a:p>
          <a:r>
            <a:rPr lang="en-US"/>
            <a:t>SketchUp</a:t>
          </a:r>
        </a:p>
      </dgm:t>
    </dgm:pt>
    <dgm:pt modelId="{F1D6A0A9-EB6E-40C9-BBA9-B510499CC1B1}" type="parTrans" cxnId="{6C3511D5-C4EC-408B-8D34-3D25E5A6DA39}">
      <dgm:prSet/>
      <dgm:spPr/>
      <dgm:t>
        <a:bodyPr/>
        <a:lstStyle/>
        <a:p>
          <a:endParaRPr lang="en-US"/>
        </a:p>
      </dgm:t>
    </dgm:pt>
    <dgm:pt modelId="{BC2200D5-0295-4AFE-9A0F-96FFCCD7C433}" type="sibTrans" cxnId="{6C3511D5-C4EC-408B-8D34-3D25E5A6DA39}">
      <dgm:prSet/>
      <dgm:spPr/>
      <dgm:t>
        <a:bodyPr/>
        <a:lstStyle/>
        <a:p>
          <a:endParaRPr lang="en-US"/>
        </a:p>
      </dgm:t>
    </dgm:pt>
    <dgm:pt modelId="{4B41F220-6FDD-44A2-BEF2-7605AF1990D7}">
      <dgm:prSet/>
      <dgm:spPr/>
      <dgm:t>
        <a:bodyPr/>
        <a:lstStyle/>
        <a:p>
          <a:r>
            <a:rPr lang="en-US"/>
            <a:t>SOLIDWORKS</a:t>
          </a:r>
        </a:p>
      </dgm:t>
    </dgm:pt>
    <dgm:pt modelId="{F81F7400-A460-40BE-B825-2EF2D26280E1}" type="parTrans" cxnId="{BB0AFF5C-53DE-4BE0-B047-4909F9883660}">
      <dgm:prSet/>
      <dgm:spPr/>
      <dgm:t>
        <a:bodyPr/>
        <a:lstStyle/>
        <a:p>
          <a:endParaRPr lang="en-US"/>
        </a:p>
      </dgm:t>
    </dgm:pt>
    <dgm:pt modelId="{20DD54AD-38E7-4BE2-9737-B6F880C5B88A}" type="sibTrans" cxnId="{BB0AFF5C-53DE-4BE0-B047-4909F9883660}">
      <dgm:prSet/>
      <dgm:spPr/>
      <dgm:t>
        <a:bodyPr/>
        <a:lstStyle/>
        <a:p>
          <a:endParaRPr lang="en-US"/>
        </a:p>
      </dgm:t>
    </dgm:pt>
    <dgm:pt modelId="{9E5CCB46-3900-47F4-9346-118E6B5D7848}">
      <dgm:prSet/>
      <dgm:spPr/>
      <dgm:t>
        <a:bodyPr/>
        <a:lstStyle/>
        <a:p>
          <a:r>
            <a:rPr lang="en-US"/>
            <a:t>Rendering</a:t>
          </a:r>
        </a:p>
      </dgm:t>
    </dgm:pt>
    <dgm:pt modelId="{A3E27969-1F5F-4537-9C6D-C12C4A28C898}" type="parTrans" cxnId="{5FAB77F8-CD93-440E-BCF5-0973B7BF8E90}">
      <dgm:prSet/>
      <dgm:spPr/>
      <dgm:t>
        <a:bodyPr/>
        <a:lstStyle/>
        <a:p>
          <a:endParaRPr lang="en-US"/>
        </a:p>
      </dgm:t>
    </dgm:pt>
    <dgm:pt modelId="{3DFBD716-441D-43E2-9689-D8942ADE541F}" type="sibTrans" cxnId="{5FAB77F8-CD93-440E-BCF5-0973B7BF8E90}">
      <dgm:prSet/>
      <dgm:spPr/>
      <dgm:t>
        <a:bodyPr/>
        <a:lstStyle/>
        <a:p>
          <a:endParaRPr lang="en-US"/>
        </a:p>
      </dgm:t>
    </dgm:pt>
    <dgm:pt modelId="{46C51F30-9B15-4F0F-B6ED-15A4DF6C602C}" type="pres">
      <dgm:prSet presAssocID="{3B343B23-0F6C-495D-AE20-36A599C3D0C7}" presName="root" presStyleCnt="0">
        <dgm:presLayoutVars>
          <dgm:dir/>
          <dgm:resizeHandles val="exact"/>
        </dgm:presLayoutVars>
      </dgm:prSet>
      <dgm:spPr/>
    </dgm:pt>
    <dgm:pt modelId="{E3F99269-2F5C-4312-833E-0A01A4F190D3}" type="pres">
      <dgm:prSet presAssocID="{21431DF2-6748-4D49-9EF6-060FDF58761F}" presName="compNode" presStyleCnt="0"/>
      <dgm:spPr/>
    </dgm:pt>
    <dgm:pt modelId="{4D8DBA21-3AA7-4F98-BAD9-5F771B05250F}" type="pres">
      <dgm:prSet presAssocID="{21431DF2-6748-4D49-9EF6-060FDF58761F}" presName="bgRect" presStyleLbl="bgShp" presStyleIdx="0" presStyleCnt="3"/>
      <dgm:spPr/>
    </dgm:pt>
    <dgm:pt modelId="{B4969DE3-6DCD-40F7-AAED-07AD22442404}" type="pres">
      <dgm:prSet presAssocID="{21431DF2-6748-4D49-9EF6-060FDF58761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nd Chime"/>
        </a:ext>
      </dgm:extLst>
    </dgm:pt>
    <dgm:pt modelId="{6A106D71-A54E-4AC3-8ADF-DAE918848CFA}" type="pres">
      <dgm:prSet presAssocID="{21431DF2-6748-4D49-9EF6-060FDF58761F}" presName="spaceRect" presStyleCnt="0"/>
      <dgm:spPr/>
    </dgm:pt>
    <dgm:pt modelId="{934BDEF9-F858-4896-8F28-F4533A6A1B4C}" type="pres">
      <dgm:prSet presAssocID="{21431DF2-6748-4D49-9EF6-060FDF58761F}" presName="parTx" presStyleLbl="revTx" presStyleIdx="0" presStyleCnt="3">
        <dgm:presLayoutVars>
          <dgm:chMax val="0"/>
          <dgm:chPref val="0"/>
        </dgm:presLayoutVars>
      </dgm:prSet>
      <dgm:spPr/>
    </dgm:pt>
    <dgm:pt modelId="{8D951E19-7367-4409-95A3-908833A795B4}" type="pres">
      <dgm:prSet presAssocID="{BC2200D5-0295-4AFE-9A0F-96FFCCD7C433}" presName="sibTrans" presStyleCnt="0"/>
      <dgm:spPr/>
    </dgm:pt>
    <dgm:pt modelId="{CC6A4E58-0004-4801-AD16-2F7E3574D3E4}" type="pres">
      <dgm:prSet presAssocID="{4B41F220-6FDD-44A2-BEF2-7605AF1990D7}" presName="compNode" presStyleCnt="0"/>
      <dgm:spPr/>
    </dgm:pt>
    <dgm:pt modelId="{2675EB7D-6B87-4B71-9A82-46515361D6E5}" type="pres">
      <dgm:prSet presAssocID="{4B41F220-6FDD-44A2-BEF2-7605AF1990D7}" presName="bgRect" presStyleLbl="bgShp" presStyleIdx="1" presStyleCnt="3"/>
      <dgm:spPr/>
    </dgm:pt>
    <dgm:pt modelId="{37155AD4-135A-459C-BB60-ADF9B0C8AA66}" type="pres">
      <dgm:prSet presAssocID="{4B41F220-6FDD-44A2-BEF2-7605AF1990D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lue"/>
        </a:ext>
      </dgm:extLst>
    </dgm:pt>
    <dgm:pt modelId="{73DADA1F-B542-4976-B902-1C5FEE666F9A}" type="pres">
      <dgm:prSet presAssocID="{4B41F220-6FDD-44A2-BEF2-7605AF1990D7}" presName="spaceRect" presStyleCnt="0"/>
      <dgm:spPr/>
    </dgm:pt>
    <dgm:pt modelId="{C209689A-C29C-48AC-9D26-FF3FE34862E4}" type="pres">
      <dgm:prSet presAssocID="{4B41F220-6FDD-44A2-BEF2-7605AF1990D7}" presName="parTx" presStyleLbl="revTx" presStyleIdx="1" presStyleCnt="3">
        <dgm:presLayoutVars>
          <dgm:chMax val="0"/>
          <dgm:chPref val="0"/>
        </dgm:presLayoutVars>
      </dgm:prSet>
      <dgm:spPr/>
    </dgm:pt>
    <dgm:pt modelId="{A7E1122A-E0FA-4653-AD42-43B4F5648661}" type="pres">
      <dgm:prSet presAssocID="{20DD54AD-38E7-4BE2-9737-B6F880C5B88A}" presName="sibTrans" presStyleCnt="0"/>
      <dgm:spPr/>
    </dgm:pt>
    <dgm:pt modelId="{E552338B-1FA5-4FC1-B6D9-71A14222E620}" type="pres">
      <dgm:prSet presAssocID="{9E5CCB46-3900-47F4-9346-118E6B5D7848}" presName="compNode" presStyleCnt="0"/>
      <dgm:spPr/>
    </dgm:pt>
    <dgm:pt modelId="{5657C0CA-E041-4653-B526-1672442FC3D4}" type="pres">
      <dgm:prSet presAssocID="{9E5CCB46-3900-47F4-9346-118E6B5D7848}" presName="bgRect" presStyleLbl="bgShp" presStyleIdx="2" presStyleCnt="3"/>
      <dgm:spPr/>
    </dgm:pt>
    <dgm:pt modelId="{B2E731AA-CF98-4414-9A4D-64E5BEF28BF3}" type="pres">
      <dgm:prSet presAssocID="{9E5CCB46-3900-47F4-9346-118E6B5D784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ll paint brush"/>
        </a:ext>
      </dgm:extLst>
    </dgm:pt>
    <dgm:pt modelId="{9361F2F2-A004-4EE7-8477-377A8CDDACE7}" type="pres">
      <dgm:prSet presAssocID="{9E5CCB46-3900-47F4-9346-118E6B5D7848}" presName="spaceRect" presStyleCnt="0"/>
      <dgm:spPr/>
    </dgm:pt>
    <dgm:pt modelId="{6BC4A037-BDDF-44F2-A229-5F1336F0A6D5}" type="pres">
      <dgm:prSet presAssocID="{9E5CCB46-3900-47F4-9346-118E6B5D7848}" presName="parTx" presStyleLbl="revTx" presStyleIdx="2" presStyleCnt="3">
        <dgm:presLayoutVars>
          <dgm:chMax val="0"/>
          <dgm:chPref val="0"/>
        </dgm:presLayoutVars>
      </dgm:prSet>
      <dgm:spPr/>
    </dgm:pt>
  </dgm:ptLst>
  <dgm:cxnLst>
    <dgm:cxn modelId="{DB5B9933-242F-44AE-9911-9E07A5A667DF}" type="presOf" srcId="{3B343B23-0F6C-495D-AE20-36A599C3D0C7}" destId="{46C51F30-9B15-4F0F-B6ED-15A4DF6C602C}" srcOrd="0" destOrd="0" presId="urn:microsoft.com/office/officeart/2018/2/layout/IconVerticalSolidList"/>
    <dgm:cxn modelId="{BB0AFF5C-53DE-4BE0-B047-4909F9883660}" srcId="{3B343B23-0F6C-495D-AE20-36A599C3D0C7}" destId="{4B41F220-6FDD-44A2-BEF2-7605AF1990D7}" srcOrd="1" destOrd="0" parTransId="{F81F7400-A460-40BE-B825-2EF2D26280E1}" sibTransId="{20DD54AD-38E7-4BE2-9737-B6F880C5B88A}"/>
    <dgm:cxn modelId="{06ECE967-B26A-4C43-9E96-B50CB815A9D6}" type="presOf" srcId="{21431DF2-6748-4D49-9EF6-060FDF58761F}" destId="{934BDEF9-F858-4896-8F28-F4533A6A1B4C}" srcOrd="0" destOrd="0" presId="urn:microsoft.com/office/officeart/2018/2/layout/IconVerticalSolidList"/>
    <dgm:cxn modelId="{171101B4-D590-43C2-B485-106C9C2CB4DE}" type="presOf" srcId="{9E5CCB46-3900-47F4-9346-118E6B5D7848}" destId="{6BC4A037-BDDF-44F2-A229-5F1336F0A6D5}" srcOrd="0" destOrd="0" presId="urn:microsoft.com/office/officeart/2018/2/layout/IconVerticalSolidList"/>
    <dgm:cxn modelId="{6C3511D5-C4EC-408B-8D34-3D25E5A6DA39}" srcId="{3B343B23-0F6C-495D-AE20-36A599C3D0C7}" destId="{21431DF2-6748-4D49-9EF6-060FDF58761F}" srcOrd="0" destOrd="0" parTransId="{F1D6A0A9-EB6E-40C9-BBA9-B510499CC1B1}" sibTransId="{BC2200D5-0295-4AFE-9A0F-96FFCCD7C433}"/>
    <dgm:cxn modelId="{5FAB77F8-CD93-440E-BCF5-0973B7BF8E90}" srcId="{3B343B23-0F6C-495D-AE20-36A599C3D0C7}" destId="{9E5CCB46-3900-47F4-9346-118E6B5D7848}" srcOrd="2" destOrd="0" parTransId="{A3E27969-1F5F-4537-9C6D-C12C4A28C898}" sibTransId="{3DFBD716-441D-43E2-9689-D8942ADE541F}"/>
    <dgm:cxn modelId="{C34B31FF-30AF-4305-B4E5-96265BB436D3}" type="presOf" srcId="{4B41F220-6FDD-44A2-BEF2-7605AF1990D7}" destId="{C209689A-C29C-48AC-9D26-FF3FE34862E4}" srcOrd="0" destOrd="0" presId="urn:microsoft.com/office/officeart/2018/2/layout/IconVerticalSolidList"/>
    <dgm:cxn modelId="{C3E5F975-DF11-421F-BCA8-34560FDEB7D1}" type="presParOf" srcId="{46C51F30-9B15-4F0F-B6ED-15A4DF6C602C}" destId="{E3F99269-2F5C-4312-833E-0A01A4F190D3}" srcOrd="0" destOrd="0" presId="urn:microsoft.com/office/officeart/2018/2/layout/IconVerticalSolidList"/>
    <dgm:cxn modelId="{4107BE54-CFB2-4E8E-BA37-1558C5348F77}" type="presParOf" srcId="{E3F99269-2F5C-4312-833E-0A01A4F190D3}" destId="{4D8DBA21-3AA7-4F98-BAD9-5F771B05250F}" srcOrd="0" destOrd="0" presId="urn:microsoft.com/office/officeart/2018/2/layout/IconVerticalSolidList"/>
    <dgm:cxn modelId="{4800BB9F-E17F-44F9-B6B9-F76CD662CC9B}" type="presParOf" srcId="{E3F99269-2F5C-4312-833E-0A01A4F190D3}" destId="{B4969DE3-6DCD-40F7-AAED-07AD22442404}" srcOrd="1" destOrd="0" presId="urn:microsoft.com/office/officeart/2018/2/layout/IconVerticalSolidList"/>
    <dgm:cxn modelId="{8E742EDF-4B80-4979-AD57-E981602EC4F3}" type="presParOf" srcId="{E3F99269-2F5C-4312-833E-0A01A4F190D3}" destId="{6A106D71-A54E-4AC3-8ADF-DAE918848CFA}" srcOrd="2" destOrd="0" presId="urn:microsoft.com/office/officeart/2018/2/layout/IconVerticalSolidList"/>
    <dgm:cxn modelId="{15099C69-3566-4FFA-8D47-2441483C090F}" type="presParOf" srcId="{E3F99269-2F5C-4312-833E-0A01A4F190D3}" destId="{934BDEF9-F858-4896-8F28-F4533A6A1B4C}" srcOrd="3" destOrd="0" presId="urn:microsoft.com/office/officeart/2018/2/layout/IconVerticalSolidList"/>
    <dgm:cxn modelId="{91CA7694-BA54-4BA0-9B39-9E2CC06E544B}" type="presParOf" srcId="{46C51F30-9B15-4F0F-B6ED-15A4DF6C602C}" destId="{8D951E19-7367-4409-95A3-908833A795B4}" srcOrd="1" destOrd="0" presId="urn:microsoft.com/office/officeart/2018/2/layout/IconVerticalSolidList"/>
    <dgm:cxn modelId="{A0E2F7D6-A64E-436B-BF84-0F201E98868A}" type="presParOf" srcId="{46C51F30-9B15-4F0F-B6ED-15A4DF6C602C}" destId="{CC6A4E58-0004-4801-AD16-2F7E3574D3E4}" srcOrd="2" destOrd="0" presId="urn:microsoft.com/office/officeart/2018/2/layout/IconVerticalSolidList"/>
    <dgm:cxn modelId="{45E48FA7-DB52-453D-807C-B475423F0F97}" type="presParOf" srcId="{CC6A4E58-0004-4801-AD16-2F7E3574D3E4}" destId="{2675EB7D-6B87-4B71-9A82-46515361D6E5}" srcOrd="0" destOrd="0" presId="urn:microsoft.com/office/officeart/2018/2/layout/IconVerticalSolidList"/>
    <dgm:cxn modelId="{601AB7CD-2591-4A24-B095-5E6906B7A794}" type="presParOf" srcId="{CC6A4E58-0004-4801-AD16-2F7E3574D3E4}" destId="{37155AD4-135A-459C-BB60-ADF9B0C8AA66}" srcOrd="1" destOrd="0" presId="urn:microsoft.com/office/officeart/2018/2/layout/IconVerticalSolidList"/>
    <dgm:cxn modelId="{BDBE8B7D-EB56-4473-BCF8-A9EA6ED3ECF0}" type="presParOf" srcId="{CC6A4E58-0004-4801-AD16-2F7E3574D3E4}" destId="{73DADA1F-B542-4976-B902-1C5FEE666F9A}" srcOrd="2" destOrd="0" presId="urn:microsoft.com/office/officeart/2018/2/layout/IconVerticalSolidList"/>
    <dgm:cxn modelId="{7EEE8AC7-69E7-4E01-BB7A-D204C11CD1BC}" type="presParOf" srcId="{CC6A4E58-0004-4801-AD16-2F7E3574D3E4}" destId="{C209689A-C29C-48AC-9D26-FF3FE34862E4}" srcOrd="3" destOrd="0" presId="urn:microsoft.com/office/officeart/2018/2/layout/IconVerticalSolidList"/>
    <dgm:cxn modelId="{0FF8A1A5-B005-45B8-8A1B-351AA1500E9B}" type="presParOf" srcId="{46C51F30-9B15-4F0F-B6ED-15A4DF6C602C}" destId="{A7E1122A-E0FA-4653-AD42-43B4F5648661}" srcOrd="3" destOrd="0" presId="urn:microsoft.com/office/officeart/2018/2/layout/IconVerticalSolidList"/>
    <dgm:cxn modelId="{4688398B-F969-4E3A-A903-8282EEC5422C}" type="presParOf" srcId="{46C51F30-9B15-4F0F-B6ED-15A4DF6C602C}" destId="{E552338B-1FA5-4FC1-B6D9-71A14222E620}" srcOrd="4" destOrd="0" presId="urn:microsoft.com/office/officeart/2018/2/layout/IconVerticalSolidList"/>
    <dgm:cxn modelId="{E964663D-C4A9-4D00-88C1-85BB8F3080D9}" type="presParOf" srcId="{E552338B-1FA5-4FC1-B6D9-71A14222E620}" destId="{5657C0CA-E041-4653-B526-1672442FC3D4}" srcOrd="0" destOrd="0" presId="urn:microsoft.com/office/officeart/2018/2/layout/IconVerticalSolidList"/>
    <dgm:cxn modelId="{C471000D-06F5-4C36-9C57-7413DC162041}" type="presParOf" srcId="{E552338B-1FA5-4FC1-B6D9-71A14222E620}" destId="{B2E731AA-CF98-4414-9A4D-64E5BEF28BF3}" srcOrd="1" destOrd="0" presId="urn:microsoft.com/office/officeart/2018/2/layout/IconVerticalSolidList"/>
    <dgm:cxn modelId="{D1CFD599-D54C-4CDE-8DC1-366056C1F891}" type="presParOf" srcId="{E552338B-1FA5-4FC1-B6D9-71A14222E620}" destId="{9361F2F2-A004-4EE7-8477-377A8CDDACE7}" srcOrd="2" destOrd="0" presId="urn:microsoft.com/office/officeart/2018/2/layout/IconVerticalSolidList"/>
    <dgm:cxn modelId="{A997EEE1-344A-4CFA-A1F2-3E622CAE61BE}" type="presParOf" srcId="{E552338B-1FA5-4FC1-B6D9-71A14222E620}" destId="{6BC4A037-BDDF-44F2-A229-5F1336F0A6D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744BA-9612-4903-ADE1-C7CD985D16BC}">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F3A7B1-DF11-4B4E-AAF1-F7986BC8B105}">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9CFC9F-FCBA-436D-8F82-25A203E1328D}">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Design the micro-scale, mobile and automatically rendering plant </a:t>
          </a:r>
        </a:p>
      </dsp:txBody>
      <dsp:txXfrm>
        <a:off x="1941716" y="718"/>
        <a:ext cx="4571887" cy="1681139"/>
      </dsp:txXfrm>
    </dsp:sp>
    <dsp:sp modelId="{AC7BA801-EAB1-48C1-B93A-A44B3AD57D9C}">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8E173C-8001-4FC2-87CE-4A8BCCE04598}">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AC16E6-24DC-4140-8603-88A8D1CF9C9C}">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Use Solidwork to draw the design </a:t>
          </a:r>
        </a:p>
      </dsp:txBody>
      <dsp:txXfrm>
        <a:off x="1941716" y="2102143"/>
        <a:ext cx="4571887" cy="1681139"/>
      </dsp:txXfrm>
    </dsp:sp>
    <dsp:sp modelId="{7C80B21A-612B-49BE-8FA4-8994EFCD4395}">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608239-9AE5-4E12-927B-6A48F15E3598}">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29609D-FDE6-4356-AB48-E3B40D434787}">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Conduct economic analysis </a:t>
          </a:r>
        </a:p>
      </dsp:txBody>
      <dsp:txXfrm>
        <a:off x="1941716" y="4203567"/>
        <a:ext cx="4571887" cy="168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D2C488-B16C-415F-85E0-BCD3DAFE872C}">
      <dsp:nvSpPr>
        <dsp:cNvPr id="0" name=""/>
        <dsp:cNvSpPr/>
      </dsp:nvSpPr>
      <dsp:spPr>
        <a:xfrm>
          <a:off x="0" y="3711239"/>
          <a:ext cx="7315200" cy="81192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The constant dialogue between us and them also allowed for continuous development of the final design, allowing us to iterate frequently. </a:t>
          </a:r>
        </a:p>
      </dsp:txBody>
      <dsp:txXfrm>
        <a:off x="0" y="3711239"/>
        <a:ext cx="7315200" cy="811928"/>
      </dsp:txXfrm>
    </dsp:sp>
    <dsp:sp modelId="{4FBE35B9-86AC-4DFB-94D0-EB7CAD5C2E9D}">
      <dsp:nvSpPr>
        <dsp:cNvPr id="0" name=""/>
        <dsp:cNvSpPr/>
      </dsp:nvSpPr>
      <dsp:spPr>
        <a:xfrm rot="10800000">
          <a:off x="0" y="2474672"/>
          <a:ext cx="7315200" cy="1248745"/>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Encountering the company </a:t>
          </a:r>
          <a:r>
            <a:rPr lang="en-US" sz="1600" b="1" kern="1200" err="1">
              <a:latin typeface="Calibri Light" panose="020F0302020204030204"/>
            </a:rPr>
            <a:t>Sensitar</a:t>
          </a:r>
          <a:r>
            <a:rPr lang="en-US" sz="1600" kern="1200">
              <a:latin typeface="Calibri Light" panose="020F0302020204030204"/>
            </a:rPr>
            <a:t>, they provided not only many of the design specifications needed, but also provided resources of their own rendering techniques.</a:t>
          </a:r>
          <a:endParaRPr lang="en-US" sz="1600" kern="1200"/>
        </a:p>
      </dsp:txBody>
      <dsp:txXfrm rot="10800000">
        <a:off x="0" y="2474672"/>
        <a:ext cx="7315200" cy="811397"/>
      </dsp:txXfrm>
    </dsp:sp>
    <dsp:sp modelId="{4E6E36C0-A3C5-4476-8B94-D466862A0977}">
      <dsp:nvSpPr>
        <dsp:cNvPr id="0" name=""/>
        <dsp:cNvSpPr/>
      </dsp:nvSpPr>
      <dsp:spPr>
        <a:xfrm rot="10800000">
          <a:off x="0" y="1238105"/>
          <a:ext cx="7315200" cy="1248745"/>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kern="1200"/>
            <a:t>The goal of this process was not only to fill the design specifications document, but also to begin the feasibility analysis process</a:t>
          </a:r>
          <a:r>
            <a:rPr lang="en-US" sz="1600" kern="1200">
              <a:latin typeface="Calibri Light" panose="020F0302020204030204"/>
            </a:rPr>
            <a:t>.</a:t>
          </a:r>
        </a:p>
      </dsp:txBody>
      <dsp:txXfrm rot="10800000">
        <a:off x="0" y="1238105"/>
        <a:ext cx="7315200" cy="811397"/>
      </dsp:txXfrm>
    </dsp:sp>
    <dsp:sp modelId="{47195946-63CC-4D35-B2BC-D7A0CDF6BA4E}">
      <dsp:nvSpPr>
        <dsp:cNvPr id="0" name=""/>
        <dsp:cNvSpPr/>
      </dsp:nvSpPr>
      <dsp:spPr>
        <a:xfrm rot="10800000">
          <a:off x="0" y="1538"/>
          <a:ext cx="7315200" cy="1248745"/>
        </a:xfrm>
        <a:prstGeom prst="upArrowCallou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The focus after Audit 2 was to begin sourcing the equipment dimensions from manufacturers in china.</a:t>
          </a:r>
        </a:p>
      </dsp:txBody>
      <dsp:txXfrm rot="10800000">
        <a:off x="0" y="1538"/>
        <a:ext cx="7315200" cy="8113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DBA21-3AA7-4F98-BAD9-5F771B05250F}">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969DE3-6DCD-40F7-AAED-07AD22442404}">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BDEF9-F858-4896-8F28-F4533A6A1B4C}">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SketchUp</a:t>
          </a:r>
        </a:p>
      </dsp:txBody>
      <dsp:txXfrm>
        <a:off x="1941716" y="718"/>
        <a:ext cx="4571887" cy="1681139"/>
      </dsp:txXfrm>
    </dsp:sp>
    <dsp:sp modelId="{2675EB7D-6B87-4B71-9A82-46515361D6E5}">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155AD4-135A-459C-BB60-ADF9B0C8AA66}">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09689A-C29C-48AC-9D26-FF3FE34862E4}">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SOLIDWORKS</a:t>
          </a:r>
        </a:p>
      </dsp:txBody>
      <dsp:txXfrm>
        <a:off x="1941716" y="2102143"/>
        <a:ext cx="4571887" cy="1681139"/>
      </dsp:txXfrm>
    </dsp:sp>
    <dsp:sp modelId="{5657C0CA-E041-4653-B526-1672442FC3D4}">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E731AA-CF98-4414-9A4D-64E5BEF28BF3}">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C4A037-BDDF-44F2-A229-5F1336F0A6D5}">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Rendering</a:t>
          </a:r>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68E16C-B9EC-415B-9505-79100F075CBE}" type="datetimeFigureOut">
              <a:rPr lang="en-US"/>
              <a:t>10/10/2019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53A8B7-0D83-4B55-ABE7-5A9413986BA1}" type="slidenum">
              <a:rPr lang="en-US"/>
              <a:t>‹#›</a:t>
            </a:fld>
            <a:endParaRPr lang="en-US"/>
          </a:p>
        </p:txBody>
      </p:sp>
    </p:spTree>
    <p:extLst>
      <p:ext uri="{BB962C8B-B14F-4D97-AF65-F5344CB8AC3E}">
        <p14:creationId xmlns:p14="http://schemas.microsoft.com/office/powerpoint/2010/main" val="3401485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a:t>
            </a:r>
            <a:endParaRPr lang="en-US"/>
          </a:p>
          <a:p>
            <a:r>
              <a:rPr lang="en-US"/>
              <a:t>building a shared vision not only within the team but also between team and client</a:t>
            </a:r>
          </a:p>
          <a:p>
            <a:r>
              <a:rPr lang="en-US"/>
              <a:t>, trust between all stakeholders, everyone well informed</a:t>
            </a:r>
            <a:endParaRPr lang="en-US">
              <a:cs typeface="Calibri"/>
            </a:endParaRPr>
          </a:p>
          <a:p>
            <a:r>
              <a:rPr lang="en-US"/>
              <a:t>communicating and listening with outside audiences, </a:t>
            </a:r>
          </a:p>
          <a:p>
            <a:r>
              <a:rPr lang="en-US"/>
              <a:t>empowering members to engage with new audiences</a:t>
            </a:r>
            <a:endParaRPr lang="en-US">
              <a:cs typeface="Calibri"/>
            </a:endParaRPr>
          </a:p>
          <a:p>
            <a:endParaRPr lang="en-US">
              <a:cs typeface="Calibri"/>
            </a:endParaRPr>
          </a:p>
          <a:p>
            <a:r>
              <a:rPr lang="en-US">
                <a:cs typeface="Calibri"/>
              </a:rPr>
              <a:t>2.</a:t>
            </a:r>
          </a:p>
          <a:p>
            <a:r>
              <a:rPr lang="en-US"/>
              <a:t>constructing processes to gain external validation, </a:t>
            </a:r>
          </a:p>
          <a:p>
            <a:r>
              <a:rPr lang="en-US"/>
              <a:t>additional review processes including external stakeholders, </a:t>
            </a:r>
          </a:p>
          <a:p>
            <a:r>
              <a:rPr lang="en-US"/>
              <a:t>helping other teams to reflect and improve as a shadow team</a:t>
            </a:r>
            <a:endParaRPr lang="en-US">
              <a:cs typeface="Calibri"/>
            </a:endParaRPr>
          </a:p>
          <a:p>
            <a:endParaRPr lang="en-US"/>
          </a:p>
          <a:p>
            <a:r>
              <a:rPr lang="en-US">
                <a:cs typeface="Calibri"/>
              </a:rPr>
              <a:t>3.</a:t>
            </a:r>
          </a:p>
          <a:p>
            <a:r>
              <a:rPr lang="en-US">
                <a:cs typeface="Calibri"/>
              </a:rPr>
              <a:t>3D printing and 3D CAD</a:t>
            </a:r>
            <a:endParaRPr lang="en-US"/>
          </a:p>
          <a:p>
            <a:r>
              <a:rPr lang="en-US">
                <a:cs typeface="Calibri"/>
              </a:rPr>
              <a:t>Handover document details where the next stage of the project is </a:t>
            </a:r>
          </a:p>
          <a:p>
            <a:r>
              <a:rPr lang="en-US">
                <a:cs typeface="Calibri"/>
              </a:rPr>
              <a:t>Teach launcher to present</a:t>
            </a:r>
          </a:p>
        </p:txBody>
      </p:sp>
      <p:sp>
        <p:nvSpPr>
          <p:cNvPr id="4" name="Slide Number Placeholder 3"/>
          <p:cNvSpPr>
            <a:spLocks noGrp="1"/>
          </p:cNvSpPr>
          <p:nvPr>
            <p:ph type="sldNum" sz="quarter" idx="5"/>
          </p:nvPr>
        </p:nvSpPr>
        <p:spPr/>
        <p:txBody>
          <a:bodyPr/>
          <a:lstStyle/>
          <a:p>
            <a:fld id="{9B53A8B7-0D83-4B55-ABE7-5A9413986BA1}" type="slidenum">
              <a:rPr lang="en-US"/>
              <a:t>12</a:t>
            </a:fld>
            <a:endParaRPr lang="en-US"/>
          </a:p>
        </p:txBody>
      </p:sp>
    </p:spTree>
    <p:extLst>
      <p:ext uri="{BB962C8B-B14F-4D97-AF65-F5344CB8AC3E}">
        <p14:creationId xmlns:p14="http://schemas.microsoft.com/office/powerpoint/2010/main" val="2790308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10/10/2019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picture containing food&#10;&#10;Description generated with very high confidence">
            <a:extLst>
              <a:ext uri="{FF2B5EF4-FFF2-40B4-BE49-F238E27FC236}">
                <a16:creationId xmlns:a16="http://schemas.microsoft.com/office/drawing/2014/main" id="{77786AEA-60C6-439C-9356-8B0009DB52C1}"/>
              </a:ext>
            </a:extLst>
          </p:cNvPr>
          <p:cNvPicPr>
            <a:picLocks noChangeAspect="1"/>
          </p:cNvPicPr>
          <p:nvPr/>
        </p:nvPicPr>
        <p:blipFill>
          <a:blip r:embed="rId2"/>
          <a:stretch>
            <a:fillRect/>
          </a:stretch>
        </p:blipFill>
        <p:spPr>
          <a:xfrm>
            <a:off x="361950" y="1636972"/>
            <a:ext cx="11458575" cy="3488806"/>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910BF-A279-4952-BD10-5690EE5EB3AD}"/>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a:solidFill>
                  <a:srgbClr val="FFFFFF"/>
                </a:solidFill>
                <a:cs typeface="Calibri Light"/>
              </a:rPr>
              <a:t>Preliminary Budget</a:t>
            </a:r>
            <a:endParaRPr lang="en-US" sz="4800" kern="1200">
              <a:solidFill>
                <a:srgbClr val="FFFFFF"/>
              </a:solidFill>
              <a:latin typeface="+mj-lt"/>
              <a:ea typeface="+mj-ea"/>
              <a:cs typeface="+mj-cs"/>
            </a:endParaRPr>
          </a:p>
        </p:txBody>
      </p:sp>
      <p:graphicFrame>
        <p:nvGraphicFramePr>
          <p:cNvPr id="5" name="Table 4">
            <a:extLst>
              <a:ext uri="{FF2B5EF4-FFF2-40B4-BE49-F238E27FC236}">
                <a16:creationId xmlns:a16="http://schemas.microsoft.com/office/drawing/2014/main" id="{63F2A569-B6C4-434B-A412-B4C70BE3907D}"/>
              </a:ext>
            </a:extLst>
          </p:cNvPr>
          <p:cNvGraphicFramePr>
            <a:graphicFrameLocks noGrp="1"/>
          </p:cNvGraphicFramePr>
          <p:nvPr>
            <p:extLst>
              <p:ext uri="{D42A27DB-BD31-4B8C-83A1-F6EECF244321}">
                <p14:modId xmlns:p14="http://schemas.microsoft.com/office/powerpoint/2010/main" val="1673903021"/>
              </p:ext>
            </p:extLst>
          </p:nvPr>
        </p:nvGraphicFramePr>
        <p:xfrm>
          <a:off x="5332284" y="492573"/>
          <a:ext cx="6196610" cy="5880800"/>
        </p:xfrm>
        <a:graphic>
          <a:graphicData uri="http://schemas.openxmlformats.org/drawingml/2006/table">
            <a:tbl>
              <a:tblPr firstRow="1" bandRow="1">
                <a:tableStyleId>{9D7B26C5-4107-4FEC-AEDC-1716B250A1EF}</a:tableStyleId>
              </a:tblPr>
              <a:tblGrid>
                <a:gridCol w="2218322">
                  <a:extLst>
                    <a:ext uri="{9D8B030D-6E8A-4147-A177-3AD203B41FA5}">
                      <a16:colId xmlns:a16="http://schemas.microsoft.com/office/drawing/2014/main" val="1564638729"/>
                    </a:ext>
                  </a:extLst>
                </a:gridCol>
                <a:gridCol w="889830">
                  <a:extLst>
                    <a:ext uri="{9D8B030D-6E8A-4147-A177-3AD203B41FA5}">
                      <a16:colId xmlns:a16="http://schemas.microsoft.com/office/drawing/2014/main" val="3529366614"/>
                    </a:ext>
                  </a:extLst>
                </a:gridCol>
                <a:gridCol w="264994">
                  <a:extLst>
                    <a:ext uri="{9D8B030D-6E8A-4147-A177-3AD203B41FA5}">
                      <a16:colId xmlns:a16="http://schemas.microsoft.com/office/drawing/2014/main" val="428602489"/>
                    </a:ext>
                  </a:extLst>
                </a:gridCol>
                <a:gridCol w="1635811">
                  <a:extLst>
                    <a:ext uri="{9D8B030D-6E8A-4147-A177-3AD203B41FA5}">
                      <a16:colId xmlns:a16="http://schemas.microsoft.com/office/drawing/2014/main" val="3881387575"/>
                    </a:ext>
                  </a:extLst>
                </a:gridCol>
                <a:gridCol w="1187653">
                  <a:extLst>
                    <a:ext uri="{9D8B030D-6E8A-4147-A177-3AD203B41FA5}">
                      <a16:colId xmlns:a16="http://schemas.microsoft.com/office/drawing/2014/main" val="1328271304"/>
                    </a:ext>
                  </a:extLst>
                </a:gridCol>
              </a:tblGrid>
              <a:tr h="519850">
                <a:tc>
                  <a:txBody>
                    <a:bodyPr/>
                    <a:lstStyle/>
                    <a:p>
                      <a:r>
                        <a:rPr lang="en-US" sz="1600">
                          <a:effectLst/>
                        </a:rPr>
                        <a:t>Construction Costs:</a:t>
                      </a:r>
                    </a:p>
                  </a:txBody>
                  <a:tcPr marL="0" marR="0" marT="0" marB="0" anchor="ctr"/>
                </a:tc>
                <a:tc>
                  <a:txBody>
                    <a:bodyPr/>
                    <a:lstStyle/>
                    <a:p>
                      <a:endParaRPr lang="en-US" sz="1600">
                        <a:effectLst/>
                      </a:endParaRPr>
                    </a:p>
                  </a:txBody>
                  <a:tcPr marL="0" marR="0" marT="0" marB="0" anchor="ctr"/>
                </a:tc>
                <a:tc>
                  <a:txBody>
                    <a:bodyPr/>
                    <a:lstStyle/>
                    <a:p>
                      <a:endParaRPr lang="en-US" sz="1600">
                        <a:effectLst/>
                      </a:endParaRPr>
                    </a:p>
                  </a:txBody>
                  <a:tcPr marL="0" marR="0" marT="0" marB="0" anchor="ctr"/>
                </a:tc>
                <a:tc>
                  <a:txBody>
                    <a:bodyPr/>
                    <a:lstStyle/>
                    <a:p>
                      <a:r>
                        <a:rPr lang="en-US" sz="1600">
                          <a:effectLst/>
                        </a:rPr>
                        <a:t>Running Costs (every 8 hours):</a:t>
                      </a:r>
                    </a:p>
                  </a:txBody>
                  <a:tcPr marL="0" marR="0" marT="0" marB="0" anchor="ctr"/>
                </a:tc>
                <a:tc>
                  <a:txBody>
                    <a:bodyPr/>
                    <a:lstStyle/>
                    <a:p>
                      <a:endParaRPr lang="en-US" sz="1600">
                        <a:effectLst/>
                      </a:endParaRPr>
                    </a:p>
                  </a:txBody>
                  <a:tcPr marL="0" marR="0" marT="0" marB="0" anchor="ctr"/>
                </a:tc>
                <a:extLst>
                  <a:ext uri="{0D108BD9-81ED-4DB2-BD59-A6C34878D82A}">
                    <a16:rowId xmlns:a16="http://schemas.microsoft.com/office/drawing/2014/main" val="2522705537"/>
                  </a:ext>
                </a:extLst>
              </a:tr>
              <a:tr h="276170">
                <a:tc>
                  <a:txBody>
                    <a:bodyPr/>
                    <a:lstStyle/>
                    <a:p>
                      <a:r>
                        <a:rPr lang="en-US" sz="1600" b="1">
                          <a:effectLst/>
                        </a:rPr>
                        <a:t>Equipment unit</a:t>
                      </a:r>
                    </a:p>
                  </a:txBody>
                  <a:tcPr marL="0" marR="0" marT="0" marB="0" anchor="ctr"/>
                </a:tc>
                <a:tc>
                  <a:txBody>
                    <a:bodyPr/>
                    <a:lstStyle/>
                    <a:p>
                      <a:r>
                        <a:rPr lang="en-US" sz="1600" b="1">
                          <a:effectLst/>
                        </a:rPr>
                        <a:t>($)</a:t>
                      </a:r>
                    </a:p>
                  </a:txBody>
                  <a:tcPr marL="0" marR="0" marT="0" marB="0" anchor="ctr"/>
                </a:tc>
                <a:tc>
                  <a:txBody>
                    <a:bodyPr/>
                    <a:lstStyle/>
                    <a:p>
                      <a:endParaRPr lang="en-US" sz="1600" b="1"/>
                    </a:p>
                  </a:txBody>
                  <a:tcPr marL="0" marR="0" marT="0" marB="0" anchor="ctr"/>
                </a:tc>
                <a:tc>
                  <a:txBody>
                    <a:bodyPr/>
                    <a:lstStyle/>
                    <a:p>
                      <a:r>
                        <a:rPr lang="en-US" sz="1600" b="1">
                          <a:effectLst/>
                        </a:rPr>
                        <a:t>Variable Cost</a:t>
                      </a:r>
                    </a:p>
                  </a:txBody>
                  <a:tcPr marL="0" marR="0" marT="0" marB="0" anchor="ctr"/>
                </a:tc>
                <a:tc>
                  <a:txBody>
                    <a:bodyPr/>
                    <a:lstStyle/>
                    <a:p>
                      <a:r>
                        <a:rPr lang="en-US" sz="1600" b="1">
                          <a:effectLst/>
                        </a:rPr>
                        <a:t>($)</a:t>
                      </a:r>
                    </a:p>
                  </a:txBody>
                  <a:tcPr marL="0" marR="0" marT="0" marB="0" anchor="ctr"/>
                </a:tc>
                <a:extLst>
                  <a:ext uri="{0D108BD9-81ED-4DB2-BD59-A6C34878D82A}">
                    <a16:rowId xmlns:a16="http://schemas.microsoft.com/office/drawing/2014/main" val="1868673059"/>
                  </a:ext>
                </a:extLst>
              </a:tr>
              <a:tr h="519850">
                <a:tc>
                  <a:txBody>
                    <a:bodyPr/>
                    <a:lstStyle/>
                    <a:p>
                      <a:r>
                        <a:rPr lang="en-US" sz="1600">
                          <a:effectLst/>
                        </a:rPr>
                        <a:t>40 Foot HQ Container</a:t>
                      </a:r>
                    </a:p>
                  </a:txBody>
                  <a:tcPr marL="0" marR="0" marT="0" marB="0" anchor="ctr"/>
                </a:tc>
                <a:tc>
                  <a:txBody>
                    <a:bodyPr/>
                    <a:lstStyle/>
                    <a:p>
                      <a:pPr algn="r"/>
                      <a:r>
                        <a:rPr lang="en-US" sz="1600">
                          <a:effectLst/>
                        </a:rPr>
                        <a:t>13000</a:t>
                      </a:r>
                    </a:p>
                  </a:txBody>
                  <a:tcPr marL="0" marR="0" marT="0" marB="0" anchor="ctr"/>
                </a:tc>
                <a:tc>
                  <a:txBody>
                    <a:bodyPr/>
                    <a:lstStyle/>
                    <a:p>
                      <a:endParaRPr lang="en-US" sz="1600"/>
                    </a:p>
                  </a:txBody>
                  <a:tcPr marL="0" marR="0" marT="0" marB="0" anchor="ctr"/>
                </a:tc>
                <a:tc>
                  <a:txBody>
                    <a:bodyPr/>
                    <a:lstStyle/>
                    <a:p>
                      <a:r>
                        <a:rPr lang="en-US" sz="1600" err="1">
                          <a:effectLst/>
                        </a:rPr>
                        <a:t>Labour</a:t>
                      </a:r>
                      <a:r>
                        <a:rPr lang="en-US" sz="1600">
                          <a:effectLst/>
                        </a:rPr>
                        <a:t> Costs </a:t>
                      </a:r>
                    </a:p>
                  </a:txBody>
                  <a:tcPr marL="0" marR="0" marT="0" marB="0" anchor="ctr"/>
                </a:tc>
                <a:tc>
                  <a:txBody>
                    <a:bodyPr/>
                    <a:lstStyle/>
                    <a:p>
                      <a:pPr algn="r"/>
                      <a:r>
                        <a:rPr lang="en-US" sz="1600">
                          <a:effectLst/>
                        </a:rPr>
                        <a:t>126</a:t>
                      </a:r>
                    </a:p>
                  </a:txBody>
                  <a:tcPr marL="0" marR="0" marT="0" marB="0" anchor="ctr"/>
                </a:tc>
                <a:extLst>
                  <a:ext uri="{0D108BD9-81ED-4DB2-BD59-A6C34878D82A}">
                    <a16:rowId xmlns:a16="http://schemas.microsoft.com/office/drawing/2014/main" val="4120921412"/>
                  </a:ext>
                </a:extLst>
              </a:tr>
              <a:tr h="519850">
                <a:tc>
                  <a:txBody>
                    <a:bodyPr/>
                    <a:lstStyle/>
                    <a:p>
                      <a:r>
                        <a:rPr lang="en-US" sz="1600">
                          <a:effectLst/>
                        </a:rPr>
                        <a:t>20 Foot HQ Container</a:t>
                      </a:r>
                    </a:p>
                  </a:txBody>
                  <a:tcPr marL="0" marR="0" marT="0" marB="0" anchor="ctr"/>
                </a:tc>
                <a:tc>
                  <a:txBody>
                    <a:bodyPr/>
                    <a:lstStyle/>
                    <a:p>
                      <a:pPr algn="r"/>
                      <a:r>
                        <a:rPr lang="en-US" sz="1600">
                          <a:effectLst/>
                        </a:rPr>
                        <a:t>9000</a:t>
                      </a:r>
                    </a:p>
                  </a:txBody>
                  <a:tcPr marL="0" marR="0" marT="0" marB="0" anchor="ctr"/>
                </a:tc>
                <a:tc>
                  <a:txBody>
                    <a:bodyPr/>
                    <a:lstStyle/>
                    <a:p>
                      <a:endParaRPr lang="en-US" sz="1600"/>
                    </a:p>
                  </a:txBody>
                  <a:tcPr marL="0" marR="0" marT="0" marB="0" anchor="ctr"/>
                </a:tc>
                <a:tc>
                  <a:txBody>
                    <a:bodyPr/>
                    <a:lstStyle/>
                    <a:p>
                      <a:r>
                        <a:rPr lang="en-US" sz="1600"/>
                        <a:t>Power Consumption</a:t>
                      </a:r>
                    </a:p>
                  </a:txBody>
                  <a:tcPr marL="0" marR="0" marT="0" marB="0" anchor="ctr"/>
                </a:tc>
                <a:tc>
                  <a:txBody>
                    <a:bodyPr/>
                    <a:lstStyle/>
                    <a:p>
                      <a:pPr algn="r"/>
                      <a:r>
                        <a:rPr lang="en-US" sz="1600">
                          <a:effectLst/>
                        </a:rPr>
                        <a:t>48.32</a:t>
                      </a:r>
                    </a:p>
                  </a:txBody>
                  <a:tcPr marL="0" marR="0" marT="0" marB="0" anchor="ctr"/>
                </a:tc>
                <a:extLst>
                  <a:ext uri="{0D108BD9-81ED-4DB2-BD59-A6C34878D82A}">
                    <a16:rowId xmlns:a16="http://schemas.microsoft.com/office/drawing/2014/main" val="2557842679"/>
                  </a:ext>
                </a:extLst>
              </a:tr>
              <a:tr h="519850">
                <a:tc>
                  <a:txBody>
                    <a:bodyPr/>
                    <a:lstStyle/>
                    <a:p>
                      <a:r>
                        <a:rPr lang="en-US" sz="1600" err="1">
                          <a:effectLst/>
                        </a:rPr>
                        <a:t>Labour</a:t>
                      </a:r>
                      <a:r>
                        <a:rPr lang="en-US" sz="1600">
                          <a:effectLst/>
                        </a:rPr>
                        <a:t> Costs (1-month build)</a:t>
                      </a:r>
                    </a:p>
                  </a:txBody>
                  <a:tcPr marL="0" marR="0" marT="0" marB="0" anchor="ctr"/>
                </a:tc>
                <a:tc>
                  <a:txBody>
                    <a:bodyPr/>
                    <a:lstStyle/>
                    <a:p>
                      <a:pPr algn="r"/>
                      <a:r>
                        <a:rPr lang="en-US" sz="1600">
                          <a:effectLst/>
                        </a:rPr>
                        <a:t>5951.07</a:t>
                      </a:r>
                    </a:p>
                  </a:txBody>
                  <a:tcPr marL="0" marR="0" marT="0" marB="0" anchor="ctr"/>
                </a:tc>
                <a:tc>
                  <a:txBody>
                    <a:bodyPr/>
                    <a:lstStyle/>
                    <a:p>
                      <a:endParaRPr lang="en-US" sz="1600"/>
                    </a:p>
                  </a:txBody>
                  <a:tcPr marL="0" marR="0" marT="0" marB="0" anchor="ctr"/>
                </a:tc>
                <a:tc>
                  <a:txBody>
                    <a:bodyPr/>
                    <a:lstStyle/>
                    <a:p>
                      <a:r>
                        <a:rPr lang="en-US" sz="1600"/>
                        <a:t>Other Variable Costs</a:t>
                      </a:r>
                    </a:p>
                  </a:txBody>
                  <a:tcPr marL="0" marR="0" marT="0" marB="0" anchor="ctr"/>
                </a:tc>
                <a:tc>
                  <a:txBody>
                    <a:bodyPr/>
                    <a:lstStyle/>
                    <a:p>
                      <a:pPr algn="r"/>
                      <a:r>
                        <a:rPr lang="en-US" sz="1600">
                          <a:effectLst/>
                        </a:rPr>
                        <a:t>20</a:t>
                      </a:r>
                    </a:p>
                  </a:txBody>
                  <a:tcPr marL="0" marR="0" marT="0" marB="0" anchor="ctr"/>
                </a:tc>
                <a:extLst>
                  <a:ext uri="{0D108BD9-81ED-4DB2-BD59-A6C34878D82A}">
                    <a16:rowId xmlns:a16="http://schemas.microsoft.com/office/drawing/2014/main" val="1147038733"/>
                  </a:ext>
                </a:extLst>
              </a:tr>
              <a:tr h="519850">
                <a:tc>
                  <a:txBody>
                    <a:bodyPr/>
                    <a:lstStyle/>
                    <a:p>
                      <a:r>
                        <a:rPr lang="en-US" sz="1600">
                          <a:effectLst/>
                        </a:rPr>
                        <a:t>Continuous Cooker</a:t>
                      </a:r>
                    </a:p>
                  </a:txBody>
                  <a:tcPr marL="0" marR="0" marT="0" marB="0" anchor="ctr"/>
                </a:tc>
                <a:tc>
                  <a:txBody>
                    <a:bodyPr/>
                    <a:lstStyle/>
                    <a:p>
                      <a:pPr algn="r"/>
                      <a:r>
                        <a:rPr lang="en-US" sz="1600">
                          <a:effectLst/>
                        </a:rPr>
                        <a:t>32300</a:t>
                      </a:r>
                    </a:p>
                  </a:txBody>
                  <a:tcPr marL="0" marR="0" marT="0" marB="0" anchor="ctr"/>
                </a:tc>
                <a:tc>
                  <a:txBody>
                    <a:bodyPr/>
                    <a:lstStyle/>
                    <a:p>
                      <a:endParaRPr lang="en-US" sz="1600"/>
                    </a:p>
                  </a:txBody>
                  <a:tcPr marL="0" marR="0" marT="0" marB="0" anchor="ctr"/>
                </a:tc>
                <a:tc>
                  <a:txBody>
                    <a:bodyPr/>
                    <a:lstStyle/>
                    <a:p>
                      <a:r>
                        <a:rPr lang="en-US" sz="1600" b="1"/>
                        <a:t>Total</a:t>
                      </a:r>
                    </a:p>
                  </a:txBody>
                  <a:tcPr marL="0" marR="0" marT="0" marB="0" anchor="ctr"/>
                </a:tc>
                <a:tc>
                  <a:txBody>
                    <a:bodyPr/>
                    <a:lstStyle/>
                    <a:p>
                      <a:pPr algn="r"/>
                      <a:r>
                        <a:rPr lang="en-US" sz="1600" b="1">
                          <a:effectLst/>
                        </a:rPr>
                        <a:t>194.32</a:t>
                      </a:r>
                    </a:p>
                  </a:txBody>
                  <a:tcPr marL="0" marR="0" marT="0" marB="0" anchor="ctr"/>
                </a:tc>
                <a:extLst>
                  <a:ext uri="{0D108BD9-81ED-4DB2-BD59-A6C34878D82A}">
                    <a16:rowId xmlns:a16="http://schemas.microsoft.com/office/drawing/2014/main" val="3197129483"/>
                  </a:ext>
                </a:extLst>
              </a:tr>
              <a:tr h="519850">
                <a:tc>
                  <a:txBody>
                    <a:bodyPr/>
                    <a:lstStyle/>
                    <a:p>
                      <a:r>
                        <a:rPr lang="en-US" sz="1600">
                          <a:effectLst/>
                        </a:rPr>
                        <a:t>Screw Conveyer</a:t>
                      </a:r>
                    </a:p>
                  </a:txBody>
                  <a:tcPr marL="0" marR="0" marT="0" marB="0" anchor="ctr"/>
                </a:tc>
                <a:tc>
                  <a:txBody>
                    <a:bodyPr/>
                    <a:lstStyle/>
                    <a:p>
                      <a:pPr algn="r"/>
                      <a:r>
                        <a:rPr lang="en-US" sz="1600">
                          <a:effectLst/>
                        </a:rPr>
                        <a:t>7000</a:t>
                      </a:r>
                    </a:p>
                  </a:txBody>
                  <a:tcPr marL="0" marR="0" marT="0" marB="0" anchor="ctr"/>
                </a:tc>
                <a:tc>
                  <a:txBody>
                    <a:bodyPr/>
                    <a:lstStyle/>
                    <a:p>
                      <a:endParaRPr lang="en-US" sz="1600"/>
                    </a:p>
                  </a:txBody>
                  <a:tcPr marL="0" marR="0" marT="0" marB="0" anchor="ctr"/>
                </a:tc>
                <a:tc>
                  <a:txBody>
                    <a:bodyPr/>
                    <a:lstStyle/>
                    <a:p>
                      <a:endParaRPr lang="en-US" sz="1600"/>
                    </a:p>
                  </a:txBody>
                  <a:tcPr marL="0" marR="0" marT="0" marB="0" anchor="ctr"/>
                </a:tc>
                <a:tc>
                  <a:txBody>
                    <a:bodyPr/>
                    <a:lstStyle/>
                    <a:p>
                      <a:endParaRPr lang="en-US" sz="1600"/>
                    </a:p>
                  </a:txBody>
                  <a:tcPr marL="0" marR="0" marT="0" marB="0" anchor="ctr"/>
                </a:tc>
                <a:extLst>
                  <a:ext uri="{0D108BD9-81ED-4DB2-BD59-A6C34878D82A}">
                    <a16:rowId xmlns:a16="http://schemas.microsoft.com/office/drawing/2014/main" val="482821147"/>
                  </a:ext>
                </a:extLst>
              </a:tr>
              <a:tr h="276170">
                <a:tc>
                  <a:txBody>
                    <a:bodyPr/>
                    <a:lstStyle/>
                    <a:p>
                      <a:r>
                        <a:rPr lang="en-US" sz="1600">
                          <a:effectLst/>
                        </a:rPr>
                        <a:t>Fat Press</a:t>
                      </a:r>
                    </a:p>
                  </a:txBody>
                  <a:tcPr marL="0" marR="0" marT="0" marB="0" anchor="ctr"/>
                </a:tc>
                <a:tc>
                  <a:txBody>
                    <a:bodyPr/>
                    <a:lstStyle/>
                    <a:p>
                      <a:pPr algn="r"/>
                      <a:r>
                        <a:rPr lang="en-US" sz="1600">
                          <a:effectLst/>
                        </a:rPr>
                        <a:t>15300</a:t>
                      </a:r>
                    </a:p>
                  </a:txBody>
                  <a:tcPr marL="0" marR="0" marT="0" marB="0" anchor="ctr"/>
                </a:tc>
                <a:tc>
                  <a:txBody>
                    <a:bodyPr/>
                    <a:lstStyle/>
                    <a:p>
                      <a:endParaRPr lang="en-US" sz="1600"/>
                    </a:p>
                  </a:txBody>
                  <a:tcPr marL="0" marR="0" marT="0" marB="0" anchor="ctr"/>
                </a:tc>
                <a:tc>
                  <a:txBody>
                    <a:bodyPr/>
                    <a:lstStyle/>
                    <a:p>
                      <a:endParaRPr lang="en-US" sz="1600"/>
                    </a:p>
                  </a:txBody>
                  <a:tcPr marL="0" marR="0" marT="0" marB="0" anchor="ctr"/>
                </a:tc>
                <a:tc>
                  <a:txBody>
                    <a:bodyPr/>
                    <a:lstStyle/>
                    <a:p>
                      <a:endParaRPr lang="en-US" sz="1600"/>
                    </a:p>
                  </a:txBody>
                  <a:tcPr marL="0" marR="0" marT="0" marB="0" anchor="ctr"/>
                </a:tc>
                <a:extLst>
                  <a:ext uri="{0D108BD9-81ED-4DB2-BD59-A6C34878D82A}">
                    <a16:rowId xmlns:a16="http://schemas.microsoft.com/office/drawing/2014/main" val="3394334259"/>
                  </a:ext>
                </a:extLst>
              </a:tr>
              <a:tr h="276170">
                <a:tc>
                  <a:txBody>
                    <a:bodyPr/>
                    <a:lstStyle/>
                    <a:p>
                      <a:r>
                        <a:rPr lang="en-US" sz="1600">
                          <a:effectLst/>
                        </a:rPr>
                        <a:t>Vacuum Pump</a:t>
                      </a:r>
                    </a:p>
                  </a:txBody>
                  <a:tcPr marL="0" marR="0" marT="0" marB="0" anchor="ctr"/>
                </a:tc>
                <a:tc>
                  <a:txBody>
                    <a:bodyPr/>
                    <a:lstStyle/>
                    <a:p>
                      <a:pPr algn="r"/>
                      <a:r>
                        <a:rPr lang="en-US" sz="1600">
                          <a:effectLst/>
                        </a:rPr>
                        <a:t>13000</a:t>
                      </a:r>
                    </a:p>
                  </a:txBody>
                  <a:tcPr marL="0" marR="0" marT="0" marB="0" anchor="ctr"/>
                </a:tc>
                <a:tc>
                  <a:txBody>
                    <a:bodyPr/>
                    <a:lstStyle/>
                    <a:p>
                      <a:endParaRPr lang="en-US" sz="1600"/>
                    </a:p>
                  </a:txBody>
                  <a:tcPr marL="0" marR="0" marT="0" marB="0" anchor="ctr"/>
                </a:tc>
                <a:tc>
                  <a:txBody>
                    <a:bodyPr/>
                    <a:lstStyle/>
                    <a:p>
                      <a:endParaRPr lang="en-US" sz="1600"/>
                    </a:p>
                  </a:txBody>
                  <a:tcPr marL="0" marR="0" marT="0" marB="0" anchor="ctr"/>
                </a:tc>
                <a:tc>
                  <a:txBody>
                    <a:bodyPr/>
                    <a:lstStyle/>
                    <a:p>
                      <a:endParaRPr lang="en-US" sz="1600"/>
                    </a:p>
                  </a:txBody>
                  <a:tcPr marL="0" marR="0" marT="0" marB="0" anchor="ctr"/>
                </a:tc>
                <a:extLst>
                  <a:ext uri="{0D108BD9-81ED-4DB2-BD59-A6C34878D82A}">
                    <a16:rowId xmlns:a16="http://schemas.microsoft.com/office/drawing/2014/main" val="1716101568"/>
                  </a:ext>
                </a:extLst>
              </a:tr>
              <a:tr h="276170">
                <a:tc>
                  <a:txBody>
                    <a:bodyPr/>
                    <a:lstStyle/>
                    <a:p>
                      <a:r>
                        <a:rPr lang="en-US" sz="1600">
                          <a:effectLst/>
                        </a:rPr>
                        <a:t>Dust Collector </a:t>
                      </a:r>
                    </a:p>
                  </a:txBody>
                  <a:tcPr marL="0" marR="0" marT="0" marB="0" anchor="ctr"/>
                </a:tc>
                <a:tc>
                  <a:txBody>
                    <a:bodyPr/>
                    <a:lstStyle/>
                    <a:p>
                      <a:pPr algn="r"/>
                      <a:r>
                        <a:rPr lang="en-US" sz="1600">
                          <a:effectLst/>
                        </a:rPr>
                        <a:t>5000</a:t>
                      </a:r>
                    </a:p>
                  </a:txBody>
                  <a:tcPr marL="0" marR="0" marT="0" marB="0" anchor="ctr"/>
                </a:tc>
                <a:tc>
                  <a:txBody>
                    <a:bodyPr/>
                    <a:lstStyle/>
                    <a:p>
                      <a:endParaRPr lang="en-US" sz="1600"/>
                    </a:p>
                  </a:txBody>
                  <a:tcPr marL="0" marR="0" marT="0" marB="0" anchor="ctr"/>
                </a:tc>
                <a:tc>
                  <a:txBody>
                    <a:bodyPr/>
                    <a:lstStyle/>
                    <a:p>
                      <a:endParaRPr lang="en-US" sz="1600"/>
                    </a:p>
                  </a:txBody>
                  <a:tcPr marL="0" marR="0" marT="0" marB="0" anchor="ctr"/>
                </a:tc>
                <a:tc>
                  <a:txBody>
                    <a:bodyPr/>
                    <a:lstStyle/>
                    <a:p>
                      <a:endParaRPr lang="en-US" sz="1600"/>
                    </a:p>
                  </a:txBody>
                  <a:tcPr marL="0" marR="0" marT="0" marB="0" anchor="ctr"/>
                </a:tc>
                <a:extLst>
                  <a:ext uri="{0D108BD9-81ED-4DB2-BD59-A6C34878D82A}">
                    <a16:rowId xmlns:a16="http://schemas.microsoft.com/office/drawing/2014/main" val="3222119"/>
                  </a:ext>
                </a:extLst>
              </a:tr>
              <a:tr h="276170">
                <a:tc>
                  <a:txBody>
                    <a:bodyPr/>
                    <a:lstStyle/>
                    <a:p>
                      <a:r>
                        <a:rPr lang="en-US" sz="1600">
                          <a:effectLst/>
                        </a:rPr>
                        <a:t>Electricity Unit</a:t>
                      </a:r>
                    </a:p>
                  </a:txBody>
                  <a:tcPr marL="0" marR="0" marT="0" marB="0" anchor="ctr"/>
                </a:tc>
                <a:tc>
                  <a:txBody>
                    <a:bodyPr/>
                    <a:lstStyle/>
                    <a:p>
                      <a:pPr algn="r"/>
                      <a:r>
                        <a:rPr lang="en-US" sz="1600">
                          <a:effectLst/>
                        </a:rPr>
                        <a:t>35000</a:t>
                      </a:r>
                    </a:p>
                  </a:txBody>
                  <a:tcPr marL="0" marR="0" marT="0" marB="0" anchor="ctr"/>
                </a:tc>
                <a:tc>
                  <a:txBody>
                    <a:bodyPr/>
                    <a:lstStyle/>
                    <a:p>
                      <a:endParaRPr lang="en-US" sz="1600"/>
                    </a:p>
                  </a:txBody>
                  <a:tcPr marL="0" marR="0" marT="0" marB="0" anchor="ctr"/>
                </a:tc>
                <a:tc>
                  <a:txBody>
                    <a:bodyPr/>
                    <a:lstStyle/>
                    <a:p>
                      <a:endParaRPr lang="en-US" sz="1600"/>
                    </a:p>
                  </a:txBody>
                  <a:tcPr marL="0" marR="0" marT="0" marB="0" anchor="ctr"/>
                </a:tc>
                <a:tc>
                  <a:txBody>
                    <a:bodyPr/>
                    <a:lstStyle/>
                    <a:p>
                      <a:endParaRPr lang="en-US" sz="1600"/>
                    </a:p>
                  </a:txBody>
                  <a:tcPr marL="0" marR="0" marT="0" marB="0" anchor="ctr"/>
                </a:tc>
                <a:extLst>
                  <a:ext uri="{0D108BD9-81ED-4DB2-BD59-A6C34878D82A}">
                    <a16:rowId xmlns:a16="http://schemas.microsoft.com/office/drawing/2014/main" val="2784386123"/>
                  </a:ext>
                </a:extLst>
              </a:tr>
              <a:tr h="276170">
                <a:tc>
                  <a:txBody>
                    <a:bodyPr/>
                    <a:lstStyle/>
                    <a:p>
                      <a:r>
                        <a:rPr lang="en-US" sz="1600">
                          <a:effectLst/>
                        </a:rPr>
                        <a:t>Controller Unit</a:t>
                      </a:r>
                    </a:p>
                  </a:txBody>
                  <a:tcPr marL="0" marR="0" marT="0" marB="0" anchor="ctr"/>
                </a:tc>
                <a:tc>
                  <a:txBody>
                    <a:bodyPr/>
                    <a:lstStyle/>
                    <a:p>
                      <a:pPr algn="r"/>
                      <a:r>
                        <a:rPr lang="en-US" sz="1600">
                          <a:effectLst/>
                        </a:rPr>
                        <a:t>7000</a:t>
                      </a:r>
                    </a:p>
                  </a:txBody>
                  <a:tcPr marL="0" marR="0" marT="0" marB="0" anchor="ctr"/>
                </a:tc>
                <a:tc>
                  <a:txBody>
                    <a:bodyPr/>
                    <a:lstStyle/>
                    <a:p>
                      <a:endParaRPr lang="en-US" sz="1600"/>
                    </a:p>
                  </a:txBody>
                  <a:tcPr marL="0" marR="0" marT="0" marB="0" anchor="ctr"/>
                </a:tc>
                <a:tc>
                  <a:txBody>
                    <a:bodyPr/>
                    <a:lstStyle/>
                    <a:p>
                      <a:endParaRPr lang="en-US" sz="1600"/>
                    </a:p>
                  </a:txBody>
                  <a:tcPr marL="0" marR="0" marT="0" marB="0" anchor="ctr"/>
                </a:tc>
                <a:tc>
                  <a:txBody>
                    <a:bodyPr/>
                    <a:lstStyle/>
                    <a:p>
                      <a:endParaRPr lang="en-US" sz="1600"/>
                    </a:p>
                  </a:txBody>
                  <a:tcPr marL="0" marR="0" marT="0" marB="0" anchor="ctr"/>
                </a:tc>
                <a:extLst>
                  <a:ext uri="{0D108BD9-81ED-4DB2-BD59-A6C34878D82A}">
                    <a16:rowId xmlns:a16="http://schemas.microsoft.com/office/drawing/2014/main" val="251741421"/>
                  </a:ext>
                </a:extLst>
              </a:tr>
              <a:tr h="276170">
                <a:tc>
                  <a:txBody>
                    <a:bodyPr/>
                    <a:lstStyle/>
                    <a:p>
                      <a:r>
                        <a:rPr lang="en-US" sz="1600">
                          <a:effectLst/>
                        </a:rPr>
                        <a:t>Condenser</a:t>
                      </a:r>
                      <a:endParaRPr lang="en-US" sz="1600" err="1">
                        <a:effectLst/>
                      </a:endParaRPr>
                    </a:p>
                  </a:txBody>
                  <a:tcPr marL="0" marR="0" marT="0" marB="0" anchor="ctr"/>
                </a:tc>
                <a:tc>
                  <a:txBody>
                    <a:bodyPr/>
                    <a:lstStyle/>
                    <a:p>
                      <a:pPr algn="r"/>
                      <a:r>
                        <a:rPr lang="en-US" sz="1600">
                          <a:effectLst/>
                        </a:rPr>
                        <a:t>11000</a:t>
                      </a:r>
                    </a:p>
                  </a:txBody>
                  <a:tcPr marL="0" marR="0" marT="0" marB="0" anchor="ctr"/>
                </a:tc>
                <a:tc>
                  <a:txBody>
                    <a:bodyPr/>
                    <a:lstStyle/>
                    <a:p>
                      <a:endParaRPr lang="en-US" sz="1600"/>
                    </a:p>
                  </a:txBody>
                  <a:tcPr marL="0" marR="0" marT="0" marB="0" anchor="ctr"/>
                </a:tc>
                <a:tc>
                  <a:txBody>
                    <a:bodyPr/>
                    <a:lstStyle/>
                    <a:p>
                      <a:endParaRPr lang="en-US" sz="1600"/>
                    </a:p>
                  </a:txBody>
                  <a:tcPr marL="0" marR="0" marT="0" marB="0" anchor="ctr"/>
                </a:tc>
                <a:tc>
                  <a:txBody>
                    <a:bodyPr/>
                    <a:lstStyle/>
                    <a:p>
                      <a:endParaRPr lang="en-US" sz="1600"/>
                    </a:p>
                  </a:txBody>
                  <a:tcPr marL="0" marR="0" marT="0" marB="0" anchor="ctr"/>
                </a:tc>
                <a:extLst>
                  <a:ext uri="{0D108BD9-81ED-4DB2-BD59-A6C34878D82A}">
                    <a16:rowId xmlns:a16="http://schemas.microsoft.com/office/drawing/2014/main" val="238040310"/>
                  </a:ext>
                </a:extLst>
              </a:tr>
              <a:tr h="276170">
                <a:tc>
                  <a:txBody>
                    <a:bodyPr/>
                    <a:lstStyle/>
                    <a:p>
                      <a:r>
                        <a:rPr lang="en-US" sz="1600">
                          <a:effectLst/>
                        </a:rPr>
                        <a:t>Cooling Tower</a:t>
                      </a:r>
                    </a:p>
                  </a:txBody>
                  <a:tcPr marL="0" marR="0" marT="0" marB="0" anchor="ctr"/>
                </a:tc>
                <a:tc>
                  <a:txBody>
                    <a:bodyPr/>
                    <a:lstStyle/>
                    <a:p>
                      <a:pPr algn="r"/>
                      <a:r>
                        <a:rPr lang="en-US" sz="1600">
                          <a:effectLst/>
                        </a:rPr>
                        <a:t>~290</a:t>
                      </a:r>
                    </a:p>
                  </a:txBody>
                  <a:tcPr marL="0" marR="0" marT="0" marB="0" anchor="ctr"/>
                </a:tc>
                <a:tc>
                  <a:txBody>
                    <a:bodyPr/>
                    <a:lstStyle/>
                    <a:p>
                      <a:endParaRPr lang="en-US" sz="1600"/>
                    </a:p>
                  </a:txBody>
                  <a:tcPr marL="0" marR="0" marT="0" marB="0" anchor="ctr"/>
                </a:tc>
                <a:tc>
                  <a:txBody>
                    <a:bodyPr/>
                    <a:lstStyle/>
                    <a:p>
                      <a:endParaRPr lang="en-US" sz="1600"/>
                    </a:p>
                  </a:txBody>
                  <a:tcPr marL="0" marR="0" marT="0" marB="0" anchor="ctr"/>
                </a:tc>
                <a:tc>
                  <a:txBody>
                    <a:bodyPr/>
                    <a:lstStyle/>
                    <a:p>
                      <a:endParaRPr lang="en-US" sz="1600"/>
                    </a:p>
                  </a:txBody>
                  <a:tcPr marL="0" marR="0" marT="0" marB="0" anchor="ctr"/>
                </a:tc>
                <a:extLst>
                  <a:ext uri="{0D108BD9-81ED-4DB2-BD59-A6C34878D82A}">
                    <a16:rowId xmlns:a16="http://schemas.microsoft.com/office/drawing/2014/main" val="540233774"/>
                  </a:ext>
                </a:extLst>
              </a:tr>
              <a:tr h="276170">
                <a:tc>
                  <a:txBody>
                    <a:bodyPr/>
                    <a:lstStyle/>
                    <a:p>
                      <a:r>
                        <a:rPr lang="en-US" sz="1600">
                          <a:effectLst/>
                        </a:rPr>
                        <a:t>Water Tank</a:t>
                      </a:r>
                    </a:p>
                  </a:txBody>
                  <a:tcPr marL="0" marR="0" marT="0" marB="0" anchor="ctr"/>
                </a:tc>
                <a:tc>
                  <a:txBody>
                    <a:bodyPr/>
                    <a:lstStyle/>
                    <a:p>
                      <a:pPr algn="r"/>
                      <a:r>
                        <a:rPr lang="en-US" sz="1600">
                          <a:effectLst/>
                        </a:rPr>
                        <a:t>375</a:t>
                      </a:r>
                    </a:p>
                  </a:txBody>
                  <a:tcPr marL="0" marR="0" marT="0" marB="0" anchor="ctr"/>
                </a:tc>
                <a:tc>
                  <a:txBody>
                    <a:bodyPr/>
                    <a:lstStyle/>
                    <a:p>
                      <a:endParaRPr lang="en-US" sz="1600"/>
                    </a:p>
                  </a:txBody>
                  <a:tcPr marL="0" marR="0" marT="0" marB="0" anchor="ctr"/>
                </a:tc>
                <a:tc>
                  <a:txBody>
                    <a:bodyPr/>
                    <a:lstStyle/>
                    <a:p>
                      <a:endParaRPr lang="en-US" sz="1600"/>
                    </a:p>
                  </a:txBody>
                  <a:tcPr marL="0" marR="0" marT="0" marB="0" anchor="ctr"/>
                </a:tc>
                <a:tc>
                  <a:txBody>
                    <a:bodyPr/>
                    <a:lstStyle/>
                    <a:p>
                      <a:endParaRPr lang="en-US" sz="1600"/>
                    </a:p>
                  </a:txBody>
                  <a:tcPr marL="0" marR="0" marT="0" marB="0" anchor="ctr"/>
                </a:tc>
                <a:extLst>
                  <a:ext uri="{0D108BD9-81ED-4DB2-BD59-A6C34878D82A}">
                    <a16:rowId xmlns:a16="http://schemas.microsoft.com/office/drawing/2014/main" val="1563040067"/>
                  </a:ext>
                </a:extLst>
              </a:tr>
              <a:tr h="276170">
                <a:tc>
                  <a:txBody>
                    <a:bodyPr/>
                    <a:lstStyle/>
                    <a:p>
                      <a:r>
                        <a:rPr lang="en-US" sz="1600" b="1">
                          <a:effectLst/>
                        </a:rPr>
                        <a:t>Total </a:t>
                      </a:r>
                    </a:p>
                  </a:txBody>
                  <a:tcPr marL="0" marR="0" marT="0" marB="0" anchor="ctr"/>
                </a:tc>
                <a:tc>
                  <a:txBody>
                    <a:bodyPr/>
                    <a:lstStyle/>
                    <a:p>
                      <a:pPr algn="r"/>
                      <a:r>
                        <a:rPr lang="en-US" sz="1600" b="1">
                          <a:effectLst/>
                        </a:rPr>
                        <a:t>153926.07</a:t>
                      </a:r>
                    </a:p>
                  </a:txBody>
                  <a:tcPr marL="0" marR="0" marT="0" marB="0" anchor="ctr"/>
                </a:tc>
                <a:tc>
                  <a:txBody>
                    <a:bodyPr/>
                    <a:lstStyle/>
                    <a:p>
                      <a:endParaRPr lang="en-US" sz="1600" b="1"/>
                    </a:p>
                  </a:txBody>
                  <a:tcPr marL="0" marR="0" marT="0" marB="0" anchor="ctr"/>
                </a:tc>
                <a:tc>
                  <a:txBody>
                    <a:bodyPr/>
                    <a:lstStyle/>
                    <a:p>
                      <a:endParaRPr lang="en-US" sz="1600" b="1"/>
                    </a:p>
                  </a:txBody>
                  <a:tcPr marL="0" marR="0" marT="0" marB="0" anchor="ctr"/>
                </a:tc>
                <a:tc>
                  <a:txBody>
                    <a:bodyPr/>
                    <a:lstStyle/>
                    <a:p>
                      <a:endParaRPr lang="en-US" sz="1600" b="1"/>
                    </a:p>
                  </a:txBody>
                  <a:tcPr marL="0" marR="0" marT="0" marB="0" anchor="ctr"/>
                </a:tc>
                <a:extLst>
                  <a:ext uri="{0D108BD9-81ED-4DB2-BD59-A6C34878D82A}">
                    <a16:rowId xmlns:a16="http://schemas.microsoft.com/office/drawing/2014/main" val="2932227447"/>
                  </a:ext>
                </a:extLst>
              </a:tr>
            </a:tbl>
          </a:graphicData>
        </a:graphic>
      </p:graphicFrame>
    </p:spTree>
    <p:extLst>
      <p:ext uri="{BB962C8B-B14F-4D97-AF65-F5344CB8AC3E}">
        <p14:creationId xmlns:p14="http://schemas.microsoft.com/office/powerpoint/2010/main" val="3847935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ECAD00-1D6E-45F5-A118-3228DCCF10AE}"/>
              </a:ext>
            </a:extLst>
          </p:cNvPr>
          <p:cNvSpPr>
            <a:spLocks noGrp="1"/>
          </p:cNvSpPr>
          <p:nvPr>
            <p:ph type="title"/>
          </p:nvPr>
        </p:nvSpPr>
        <p:spPr>
          <a:xfrm>
            <a:off x="838200" y="631825"/>
            <a:ext cx="10515600" cy="1325563"/>
          </a:xfrm>
        </p:spPr>
        <p:txBody>
          <a:bodyPr>
            <a:normAutofit/>
          </a:bodyPr>
          <a:lstStyle/>
          <a:p>
            <a:r>
              <a:rPr lang="en-US">
                <a:cs typeface="Calibri Light"/>
              </a:rPr>
              <a:t>Expected Grade</a:t>
            </a:r>
            <a:endParaRPr lang="en-US"/>
          </a:p>
        </p:txBody>
      </p:sp>
      <p:sp>
        <p:nvSpPr>
          <p:cNvPr id="3" name="Content Placeholder 2">
            <a:extLst>
              <a:ext uri="{FF2B5EF4-FFF2-40B4-BE49-F238E27FC236}">
                <a16:creationId xmlns:a16="http://schemas.microsoft.com/office/drawing/2014/main" id="{EDBE9BCA-16F1-43A9-A9AD-0D9539800A31}"/>
              </a:ext>
            </a:extLst>
          </p:cNvPr>
          <p:cNvSpPr>
            <a:spLocks noGrp="1"/>
          </p:cNvSpPr>
          <p:nvPr>
            <p:ph idx="1"/>
          </p:nvPr>
        </p:nvSpPr>
        <p:spPr>
          <a:xfrm>
            <a:off x="838200" y="2057400"/>
            <a:ext cx="10515600" cy="3871762"/>
          </a:xfrm>
        </p:spPr>
        <p:txBody>
          <a:bodyPr vert="horz" lIns="91440" tIns="45720" rIns="91440" bIns="45720" rtlCol="0" anchor="t">
            <a:noAutofit/>
          </a:bodyPr>
          <a:lstStyle/>
          <a:p>
            <a:r>
              <a:rPr lang="en-US" sz="1800">
                <a:cs typeface="Calibri"/>
              </a:rPr>
              <a:t>Project Output: </a:t>
            </a:r>
            <a:r>
              <a:rPr lang="en-US" sz="1800" b="1">
                <a:cs typeface="Calibri"/>
              </a:rPr>
              <a:t>Acceptable-Exemplary</a:t>
            </a:r>
          </a:p>
          <a:p>
            <a:pPr lvl="1"/>
            <a:r>
              <a:rPr lang="en-US" sz="1800">
                <a:ea typeface="+mn-lt"/>
                <a:cs typeface="+mn-lt"/>
              </a:rPr>
              <a:t>ACC: Outputs endorsed by client, design validated against requirement, presentation back to the client organization</a:t>
            </a:r>
          </a:p>
          <a:p>
            <a:pPr lvl="1"/>
            <a:r>
              <a:rPr lang="en-US" sz="1800">
                <a:cs typeface="Calibri"/>
              </a:rPr>
              <a:t>EXM: System Level Solutions, </a:t>
            </a:r>
            <a:r>
              <a:rPr lang="en-US" sz="1800">
                <a:ea typeface="+mn-lt"/>
                <a:cs typeface="+mn-lt"/>
              </a:rPr>
              <a:t>iterated prototypes, work validated by experts, evolved solutions.</a:t>
            </a:r>
          </a:p>
          <a:p>
            <a:r>
              <a:rPr lang="en-US" sz="1800">
                <a:ea typeface="+mn-lt"/>
                <a:cs typeface="+mn-lt"/>
              </a:rPr>
              <a:t>Decision Making: </a:t>
            </a:r>
            <a:r>
              <a:rPr lang="en-US" sz="1800" b="1">
                <a:ea typeface="+mn-lt"/>
                <a:cs typeface="+mn-lt"/>
              </a:rPr>
              <a:t>Acceptable</a:t>
            </a:r>
          </a:p>
          <a:p>
            <a:pPr lvl="1"/>
            <a:r>
              <a:rPr lang="en-US" sz="1800">
                <a:ea typeface="+mn-lt"/>
                <a:cs typeface="+mn-lt"/>
              </a:rPr>
              <a:t>BAS: Recording decisions, maintaining a decision-log, coherent and accurate meeting minutes, transparent communications, centralized communication, document revisions</a:t>
            </a:r>
          </a:p>
          <a:p>
            <a:pPr lvl="1"/>
            <a:r>
              <a:rPr lang="en-US" sz="1800">
                <a:ea typeface="+mn-lt"/>
                <a:cs typeface="+mn-lt"/>
              </a:rPr>
              <a:t>ACC: Broad stakeholder engagement, systematic version control, pro-active engagement with externals</a:t>
            </a:r>
          </a:p>
          <a:p>
            <a:pPr lvl="1"/>
            <a:r>
              <a:rPr lang="en-US" sz="1800">
                <a:ea typeface="+mn-lt"/>
                <a:cs typeface="+mn-lt"/>
              </a:rPr>
              <a:t>EXM: Inclusive decision-making processes</a:t>
            </a:r>
          </a:p>
          <a:p>
            <a:r>
              <a:rPr lang="en-US" sz="1800">
                <a:ea typeface="+mn-lt"/>
                <a:cs typeface="+mn-lt"/>
              </a:rPr>
              <a:t>Teamwork: </a:t>
            </a:r>
            <a:r>
              <a:rPr lang="en-US" sz="1800" b="1">
                <a:ea typeface="+mn-lt"/>
                <a:cs typeface="+mn-lt"/>
              </a:rPr>
              <a:t>Exemplary-Acceptable</a:t>
            </a:r>
          </a:p>
          <a:p>
            <a:pPr lvl="1"/>
            <a:r>
              <a:rPr lang="en-US" sz="1800">
                <a:ea typeface="+mn-lt"/>
                <a:cs typeface="+mn-lt"/>
              </a:rPr>
              <a:t>ACC: Engagement with mentors, embracing diverse skill-sets, embracing lessons from failure, reducing uncertainty</a:t>
            </a:r>
          </a:p>
          <a:p>
            <a:pPr lvl="1"/>
            <a:r>
              <a:rPr lang="en-US" sz="1800">
                <a:ea typeface="+mn-lt"/>
                <a:cs typeface="+mn-lt"/>
              </a:rPr>
              <a:t>EXM: Evolutionary roles, engagement with experts from specialist ﬁelds, transcending disciplinary boundaries, supporting to develop new skills with other team members</a:t>
            </a:r>
          </a:p>
          <a:p>
            <a:pPr marL="457200" lvl="1" indent="0">
              <a:buNone/>
            </a:pPr>
            <a:endParaRPr lang="en-US" sz="1500">
              <a:ea typeface="+mn-lt"/>
              <a:cs typeface="+mn-lt"/>
            </a:endParaRPr>
          </a:p>
        </p:txBody>
      </p:sp>
    </p:spTree>
    <p:extLst>
      <p:ext uri="{BB962C8B-B14F-4D97-AF65-F5344CB8AC3E}">
        <p14:creationId xmlns:p14="http://schemas.microsoft.com/office/powerpoint/2010/main" val="3067020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317451-50F3-46B1-9FE2-12677A8950A9}"/>
              </a:ext>
            </a:extLst>
          </p:cNvPr>
          <p:cNvSpPr>
            <a:spLocks noGrp="1"/>
          </p:cNvSpPr>
          <p:nvPr>
            <p:ph type="title"/>
          </p:nvPr>
        </p:nvSpPr>
        <p:spPr>
          <a:xfrm>
            <a:off x="838200" y="631825"/>
            <a:ext cx="10515600" cy="1325563"/>
          </a:xfrm>
        </p:spPr>
        <p:txBody>
          <a:bodyPr>
            <a:normAutofit/>
          </a:bodyPr>
          <a:lstStyle/>
          <a:p>
            <a:r>
              <a:rPr lang="en-US">
                <a:ea typeface="+mj-lt"/>
                <a:cs typeface="+mj-lt"/>
              </a:rPr>
              <a:t>Expected Grade</a:t>
            </a:r>
          </a:p>
        </p:txBody>
      </p:sp>
      <p:sp>
        <p:nvSpPr>
          <p:cNvPr id="3" name="Content Placeholder 2">
            <a:extLst>
              <a:ext uri="{FF2B5EF4-FFF2-40B4-BE49-F238E27FC236}">
                <a16:creationId xmlns:a16="http://schemas.microsoft.com/office/drawing/2014/main" id="{9CB214D3-CBF7-48C0-835A-75342C62C04B}"/>
              </a:ext>
            </a:extLst>
          </p:cNvPr>
          <p:cNvSpPr>
            <a:spLocks noGrp="1"/>
          </p:cNvSpPr>
          <p:nvPr>
            <p:ph idx="1"/>
          </p:nvPr>
        </p:nvSpPr>
        <p:spPr>
          <a:xfrm>
            <a:off x="838200" y="2057400"/>
            <a:ext cx="10515600" cy="3871762"/>
          </a:xfrm>
        </p:spPr>
        <p:txBody>
          <a:bodyPr vert="horz" lIns="91440" tIns="45720" rIns="91440" bIns="45720" rtlCol="0" anchor="t">
            <a:normAutofit lnSpcReduction="10000"/>
          </a:bodyPr>
          <a:lstStyle/>
          <a:p>
            <a:r>
              <a:rPr lang="en-US" sz="2200">
                <a:ea typeface="+mn-lt"/>
                <a:cs typeface="+mn-lt"/>
              </a:rPr>
              <a:t>Communication: </a:t>
            </a:r>
            <a:r>
              <a:rPr lang="en-US" sz="2200" b="1">
                <a:ea typeface="+mn-lt"/>
                <a:cs typeface="+mn-lt"/>
              </a:rPr>
              <a:t>Exemplary-Acceptable</a:t>
            </a:r>
            <a:r>
              <a:rPr lang="en-US" sz="2000" b="1">
                <a:ea typeface="+mn-lt"/>
                <a:cs typeface="+mn-lt"/>
              </a:rPr>
              <a:t> </a:t>
            </a:r>
          </a:p>
          <a:p>
            <a:pPr lvl="1"/>
            <a:r>
              <a:rPr lang="en-US" sz="2200">
                <a:ea typeface="+mn-lt"/>
                <a:cs typeface="+mn-lt"/>
              </a:rPr>
              <a:t>ACC: Systematic processes, professional communication, active listening</a:t>
            </a:r>
          </a:p>
          <a:p>
            <a:pPr lvl="1"/>
            <a:r>
              <a:rPr lang="en-US" sz="2200">
                <a:ea typeface="+mn-lt"/>
                <a:cs typeface="+mn-lt"/>
              </a:rPr>
              <a:t>EXM: Building a shared vision, trust between all stakeholders, communicating and listening with outside audiences, empowering members to engage with new audiences</a:t>
            </a:r>
            <a:endParaRPr lang="en-US"/>
          </a:p>
          <a:p>
            <a:r>
              <a:rPr lang="en-US" sz="2200">
                <a:ea typeface="+mn-lt"/>
                <a:cs typeface="+mn-lt"/>
              </a:rPr>
              <a:t>Reflection: </a:t>
            </a:r>
            <a:r>
              <a:rPr lang="en-US" sz="2200" b="1">
                <a:ea typeface="+mn-lt"/>
                <a:cs typeface="+mn-lt"/>
              </a:rPr>
              <a:t>Exemplary-Acceptable </a:t>
            </a:r>
            <a:endParaRPr lang="en-US" sz="2200">
              <a:ea typeface="+mn-lt"/>
              <a:cs typeface="+mn-lt"/>
            </a:endParaRPr>
          </a:p>
          <a:p>
            <a:pPr lvl="1"/>
            <a:r>
              <a:rPr lang="en-US" sz="1800" b="1">
                <a:ea typeface="+mn-lt"/>
                <a:cs typeface="+mn-lt"/>
              </a:rPr>
              <a:t>ACC: </a:t>
            </a:r>
            <a:r>
              <a:rPr lang="en-US" sz="1800">
                <a:ea typeface="+mn-lt"/>
                <a:cs typeface="+mn-lt"/>
              </a:rPr>
              <a:t>external benchmarking processes, deliberate seeking of mentoring</a:t>
            </a:r>
            <a:endParaRPr lang="en-US" sz="1800" b="1">
              <a:ea typeface="+mn-lt"/>
              <a:cs typeface="+mn-lt"/>
            </a:endParaRPr>
          </a:p>
          <a:p>
            <a:pPr lvl="1"/>
            <a:r>
              <a:rPr lang="en-US" sz="2200">
                <a:ea typeface="+mn-lt"/>
                <a:cs typeface="+mn-lt"/>
              </a:rPr>
              <a:t>EXM: Constructing processes to gain external validation, additional review processes including external stakeholders, helping other teams to reflect and improve</a:t>
            </a:r>
          </a:p>
          <a:p>
            <a:r>
              <a:rPr lang="en-US" sz="2200">
                <a:ea typeface="+mn-lt"/>
                <a:cs typeface="+mn-lt"/>
              </a:rPr>
              <a:t>Design Visualization: </a:t>
            </a:r>
            <a:r>
              <a:rPr lang="en-US" sz="2200" b="1">
                <a:ea typeface="+mn-lt"/>
                <a:cs typeface="+mn-lt"/>
              </a:rPr>
              <a:t>Exemplary</a:t>
            </a:r>
            <a:endParaRPr lang="en-US" sz="2200" b="1"/>
          </a:p>
          <a:p>
            <a:pPr lvl="1"/>
            <a:r>
              <a:rPr lang="en-US" sz="2200">
                <a:ea typeface="+mn-lt"/>
                <a:cs typeface="+mn-lt"/>
              </a:rPr>
              <a:t>EXM: Physical and virtual representation, enables further opportunities and understanding, acts on opportunities for new audiences</a:t>
            </a:r>
            <a:endParaRPr lang="en-US" sz="2200">
              <a:cs typeface="Calibri"/>
            </a:endParaRPr>
          </a:p>
        </p:txBody>
      </p:sp>
    </p:spTree>
    <p:extLst>
      <p:ext uri="{BB962C8B-B14F-4D97-AF65-F5344CB8AC3E}">
        <p14:creationId xmlns:p14="http://schemas.microsoft.com/office/powerpoint/2010/main" val="2926279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069C61-8818-4129-892E-3C02CD50E363}"/>
              </a:ext>
            </a:extLst>
          </p:cNvPr>
          <p:cNvSpPr>
            <a:spLocks noGrp="1"/>
          </p:cNvSpPr>
          <p:nvPr>
            <p:ph type="title"/>
          </p:nvPr>
        </p:nvSpPr>
        <p:spPr>
          <a:xfrm>
            <a:off x="863029" y="1012004"/>
            <a:ext cx="3416158" cy="4795408"/>
          </a:xfrm>
        </p:spPr>
        <p:txBody>
          <a:bodyPr>
            <a:normAutofit/>
          </a:bodyPr>
          <a:lstStyle/>
          <a:p>
            <a:r>
              <a:rPr lang="en-US">
                <a:solidFill>
                  <a:srgbClr val="FFFFFF"/>
                </a:solidFill>
                <a:cs typeface="Calibri Light"/>
              </a:rPr>
              <a:t>Project Overview </a:t>
            </a:r>
          </a:p>
        </p:txBody>
      </p:sp>
      <p:graphicFrame>
        <p:nvGraphicFramePr>
          <p:cNvPr id="14" name="Content Placeholder 2">
            <a:extLst>
              <a:ext uri="{FF2B5EF4-FFF2-40B4-BE49-F238E27FC236}">
                <a16:creationId xmlns:a16="http://schemas.microsoft.com/office/drawing/2014/main" id="{40E5AB70-62F8-4FF4-B277-ECAE920625F2}"/>
              </a:ext>
            </a:extLst>
          </p:cNvPr>
          <p:cNvGraphicFramePr>
            <a:graphicFrameLocks noGrp="1"/>
          </p:cNvGraphicFramePr>
          <p:nvPr>
            <p:ph idx="1"/>
            <p:extLst>
              <p:ext uri="{D42A27DB-BD31-4B8C-83A1-F6EECF244321}">
                <p14:modId xmlns:p14="http://schemas.microsoft.com/office/powerpoint/2010/main" val="428841910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6684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4542DE-758B-436D-BA4C-BBB9A1B8855A}"/>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1800">
                <a:solidFill>
                  <a:srgbClr val="FFFFFF"/>
                </a:solidFill>
                <a:cs typeface="Calibri Light"/>
              </a:rPr>
              <a:t>Manufacturer Communications </a:t>
            </a:r>
          </a:p>
        </p:txBody>
      </p:sp>
      <p:graphicFrame>
        <p:nvGraphicFramePr>
          <p:cNvPr id="12" name="Content Placeholder 2">
            <a:extLst>
              <a:ext uri="{FF2B5EF4-FFF2-40B4-BE49-F238E27FC236}">
                <a16:creationId xmlns:a16="http://schemas.microsoft.com/office/drawing/2014/main" id="{9F98F705-10D1-46C4-98E0-AC238998ED00}"/>
              </a:ext>
            </a:extLst>
          </p:cNvPr>
          <p:cNvGraphicFramePr>
            <a:graphicFrameLocks noGrp="1"/>
          </p:cNvGraphicFramePr>
          <p:nvPr>
            <p:ph idx="1"/>
            <p:extLst>
              <p:ext uri="{D42A27DB-BD31-4B8C-83A1-F6EECF244321}">
                <p14:modId xmlns:p14="http://schemas.microsoft.com/office/powerpoint/2010/main" val="2623280687"/>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9703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8792B1-F9D9-4923-8B15-6A60E0B530F9}"/>
              </a:ext>
            </a:extLst>
          </p:cNvPr>
          <p:cNvSpPr>
            <a:spLocks noGrp="1"/>
          </p:cNvSpPr>
          <p:nvPr>
            <p:ph type="title"/>
          </p:nvPr>
        </p:nvSpPr>
        <p:spPr>
          <a:xfrm>
            <a:off x="863029" y="1012004"/>
            <a:ext cx="3416158" cy="4795408"/>
          </a:xfrm>
        </p:spPr>
        <p:txBody>
          <a:bodyPr>
            <a:normAutofit/>
          </a:bodyPr>
          <a:lstStyle/>
          <a:p>
            <a:r>
              <a:rPr lang="en-US">
                <a:solidFill>
                  <a:srgbClr val="FFFFFF"/>
                </a:solidFill>
                <a:cs typeface="Calibri Light"/>
              </a:rPr>
              <a:t> CAD Design </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FEBCC65B-DDF7-4AAE-90FC-2037ACCE391C}"/>
              </a:ext>
            </a:extLst>
          </p:cNvPr>
          <p:cNvGraphicFramePr>
            <a:graphicFrameLocks noGrp="1"/>
          </p:cNvGraphicFramePr>
          <p:nvPr>
            <p:ph idx="1"/>
            <p:extLst>
              <p:ext uri="{D42A27DB-BD31-4B8C-83A1-F6EECF244321}">
                <p14:modId xmlns:p14="http://schemas.microsoft.com/office/powerpoint/2010/main" val="201048460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5961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indoor, table, small, white&#10;&#10;Description generated with very high confidence">
            <a:extLst>
              <a:ext uri="{FF2B5EF4-FFF2-40B4-BE49-F238E27FC236}">
                <a16:creationId xmlns:a16="http://schemas.microsoft.com/office/drawing/2014/main" id="{FF15384C-4BCB-41E2-BEB5-DE16F4CABCB7}"/>
              </a:ext>
            </a:extLst>
          </p:cNvPr>
          <p:cNvPicPr>
            <a:picLocks noGrp="1" noChangeAspect="1"/>
          </p:cNvPicPr>
          <p:nvPr>
            <p:ph idx="1"/>
          </p:nvPr>
        </p:nvPicPr>
        <p:blipFill rotWithShape="1">
          <a:blip r:embed="rId2"/>
          <a:srcRect/>
          <a:stretch/>
        </p:blipFill>
        <p:spPr>
          <a:xfrm>
            <a:off x="-4261260" y="-1213270"/>
            <a:ext cx="17326231" cy="9743231"/>
          </a:xfrm>
          <a:prstGeom prst="rect">
            <a:avLst/>
          </a:prstGeom>
        </p:spPr>
      </p:pic>
    </p:spTree>
    <p:extLst>
      <p:ext uri="{BB962C8B-B14F-4D97-AF65-F5344CB8AC3E}">
        <p14:creationId xmlns:p14="http://schemas.microsoft.com/office/powerpoint/2010/main" val="1545420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A805A-9083-4943-B8D7-21D67D169141}"/>
              </a:ext>
            </a:extLst>
          </p:cNvPr>
          <p:cNvSpPr>
            <a:spLocks noGrp="1"/>
          </p:cNvSpPr>
          <p:nvPr>
            <p:ph type="title"/>
          </p:nvPr>
        </p:nvSpPr>
        <p:spPr>
          <a:xfrm>
            <a:off x="655320" y="365125"/>
            <a:ext cx="5120114" cy="1692794"/>
          </a:xfrm>
        </p:spPr>
        <p:txBody>
          <a:bodyPr>
            <a:normAutofit/>
          </a:bodyPr>
          <a:lstStyle/>
          <a:p>
            <a:r>
              <a:rPr lang="en-US">
                <a:cs typeface="Calibri Light"/>
              </a:rPr>
              <a:t>Final 3D Design </a:t>
            </a:r>
            <a:endParaRPr lang="en-US"/>
          </a:p>
        </p:txBody>
      </p:sp>
      <p:cxnSp>
        <p:nvCxnSpPr>
          <p:cNvPr id="9" name="Straight Arrow Connector 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19B256-67CD-4EBB-AFFF-EE535BF4F649}"/>
              </a:ext>
            </a:extLst>
          </p:cNvPr>
          <p:cNvSpPr>
            <a:spLocks noGrp="1"/>
          </p:cNvSpPr>
          <p:nvPr>
            <p:ph idx="1"/>
          </p:nvPr>
        </p:nvSpPr>
        <p:spPr>
          <a:xfrm>
            <a:off x="655321" y="2575034"/>
            <a:ext cx="5120113" cy="3462228"/>
          </a:xfrm>
        </p:spPr>
        <p:txBody>
          <a:bodyPr vert="horz" lIns="91440" tIns="45720" rIns="91440" bIns="45720" rtlCol="0" anchor="t">
            <a:normAutofit/>
          </a:bodyPr>
          <a:lstStyle/>
          <a:p>
            <a:r>
              <a:rPr lang="en-US" sz="1800">
                <a:cs typeface="Calibri"/>
              </a:rPr>
              <a:t>This was the last major iteration of the original design presented in Audit 2.</a:t>
            </a:r>
          </a:p>
          <a:p>
            <a:r>
              <a:rPr lang="en-US" sz="1800">
                <a:cs typeface="Calibri"/>
              </a:rPr>
              <a:t>The biggest changes with regards to the Audit 2 design were the removal of the Material Breaker, Percolator, Decanter and Seperator. </a:t>
            </a:r>
          </a:p>
          <a:p>
            <a:r>
              <a:rPr lang="en-US" sz="1800">
                <a:cs typeface="Calibri"/>
              </a:rPr>
              <a:t>This was done on the advice from our contact at </a:t>
            </a:r>
            <a:r>
              <a:rPr lang="en-US" sz="1800" b="1" err="1">
                <a:cs typeface="Calibri"/>
              </a:rPr>
              <a:t>Sensitar</a:t>
            </a:r>
            <a:r>
              <a:rPr lang="en-US" sz="1800">
                <a:cs typeface="Calibri"/>
              </a:rPr>
              <a:t>, due to the nature of our material. Small enough in diameter to enter the cooker, our requested volumes also sponsored the removal of the additional refinement processes requiring the aforementioned equipment. </a:t>
            </a:r>
          </a:p>
        </p:txBody>
      </p:sp>
      <p:pic>
        <p:nvPicPr>
          <p:cNvPr id="4" name="Picture 4" descr="A picture containing indoor, room, building, table&#10;&#10;Description generated with very high confidence">
            <a:extLst>
              <a:ext uri="{FF2B5EF4-FFF2-40B4-BE49-F238E27FC236}">
                <a16:creationId xmlns:a16="http://schemas.microsoft.com/office/drawing/2014/main" id="{D17514F3-7CD2-44CD-B94C-EC5040AD4B6F}"/>
              </a:ext>
            </a:extLst>
          </p:cNvPr>
          <p:cNvPicPr>
            <a:picLocks noChangeAspect="1"/>
          </p:cNvPicPr>
          <p:nvPr/>
        </p:nvPicPr>
        <p:blipFill rotWithShape="1">
          <a:blip r:embed="rId2"/>
          <a:srcRect l="15312" r="32907"/>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504211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3C3EC3-3B2E-4C2F-ADAF-7C83A639B166}"/>
              </a:ext>
            </a:extLst>
          </p:cNvPr>
          <p:cNvSpPr>
            <a:spLocks noGrp="1"/>
          </p:cNvSpPr>
          <p:nvPr>
            <p:ph type="title"/>
          </p:nvPr>
        </p:nvSpPr>
        <p:spPr>
          <a:xfrm>
            <a:off x="838200" y="963877"/>
            <a:ext cx="3494362" cy="4930246"/>
          </a:xfrm>
        </p:spPr>
        <p:txBody>
          <a:bodyPr>
            <a:normAutofit/>
          </a:bodyPr>
          <a:lstStyle/>
          <a:p>
            <a:pPr algn="r"/>
            <a:r>
              <a:rPr lang="en-US" sz="3700">
                <a:solidFill>
                  <a:schemeClr val="accent1"/>
                </a:solidFill>
                <a:cs typeface="Calibri Light"/>
              </a:rPr>
              <a:t>Expert Communications: Proof of Concept </a:t>
            </a:r>
            <a:endParaRPr lang="en-US" sz="370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9B1EDA-5436-4FA3-AFEF-BA636A9D425A}"/>
              </a:ext>
            </a:extLst>
          </p:cNvPr>
          <p:cNvSpPr>
            <a:spLocks noGrp="1"/>
          </p:cNvSpPr>
          <p:nvPr>
            <p:ph idx="1"/>
          </p:nvPr>
        </p:nvSpPr>
        <p:spPr>
          <a:xfrm>
            <a:off x="4976031" y="1374956"/>
            <a:ext cx="6377769" cy="4930246"/>
          </a:xfrm>
        </p:spPr>
        <p:txBody>
          <a:bodyPr vert="horz" lIns="91440" tIns="45720" rIns="91440" bIns="45720" rtlCol="0" anchor="ctr">
            <a:normAutofit fontScale="85000" lnSpcReduction="10000"/>
          </a:bodyPr>
          <a:lstStyle/>
          <a:p>
            <a:r>
              <a:rPr lang="en-US" sz="2400">
                <a:cs typeface="Calibri"/>
              </a:rPr>
              <a:t>Since our prototyping was done purely with CAD designs, establishing proof of concept was done through industry expert advice. </a:t>
            </a:r>
          </a:p>
          <a:p>
            <a:r>
              <a:rPr lang="en-US" sz="2400">
                <a:cs typeface="Calibri"/>
              </a:rPr>
              <a:t>After completing the preliminary design, it was shown to </a:t>
            </a:r>
            <a:r>
              <a:rPr lang="en-US" sz="2400" b="1" err="1">
                <a:cs typeface="Calibri"/>
              </a:rPr>
              <a:t>Goterra</a:t>
            </a:r>
            <a:r>
              <a:rPr lang="en-US" sz="2400">
                <a:cs typeface="Calibri"/>
              </a:rPr>
              <a:t> and their respective engineers, who provided very positive feedback with regards to our process and the feasibility of the design. </a:t>
            </a:r>
          </a:p>
          <a:p>
            <a:r>
              <a:rPr lang="en-US" sz="2400" b="1">
                <a:cs typeface="Calibri"/>
              </a:rPr>
              <a:t>ANU Workshop</a:t>
            </a:r>
            <a:r>
              <a:rPr lang="en-US" sz="2400">
                <a:cs typeface="Calibri"/>
              </a:rPr>
              <a:t> was also consulted with regards to the general structure and material risks outlined in the </a:t>
            </a:r>
            <a:r>
              <a:rPr lang="en-US" sz="2400" err="1">
                <a:cs typeface="Calibri"/>
              </a:rPr>
              <a:t>Conops</a:t>
            </a:r>
            <a:r>
              <a:rPr lang="en-US" sz="2400">
                <a:cs typeface="Calibri"/>
              </a:rPr>
              <a:t> Document. Feedback was positive, with several areas outlined for potential improvement, mainly towards where cooling systems will be placed, and excess heat extracted. </a:t>
            </a:r>
          </a:p>
          <a:p>
            <a:r>
              <a:rPr lang="en-US" sz="2400">
                <a:cs typeface="Calibri"/>
              </a:rPr>
              <a:t>We also received feedback on the preliminary design from </a:t>
            </a:r>
            <a:r>
              <a:rPr lang="en-US" sz="2400" b="1">
                <a:cs typeface="Calibri"/>
              </a:rPr>
              <a:t>Keith Engineering</a:t>
            </a:r>
            <a:r>
              <a:rPr lang="en-US" sz="2400">
                <a:cs typeface="Calibri"/>
              </a:rPr>
              <a:t> in Canberra. Feedback from them was mixed, mostly due to clashing techniques regarding the rendering process. Talks are still ongoing, but no major issues have been outlined in the discussions so far. </a:t>
            </a:r>
          </a:p>
          <a:p>
            <a:endParaRPr lang="en-US" sz="2400">
              <a:cs typeface="Calibri"/>
            </a:endParaRPr>
          </a:p>
          <a:p>
            <a:pPr marL="0" indent="0">
              <a:buNone/>
            </a:pPr>
            <a:endParaRPr lang="en-US" sz="2400">
              <a:cs typeface="Calibri"/>
            </a:endParaRPr>
          </a:p>
          <a:p>
            <a:endParaRPr lang="en-US" sz="2400">
              <a:cs typeface="Calibri"/>
            </a:endParaRPr>
          </a:p>
        </p:txBody>
      </p:sp>
    </p:spTree>
    <p:extLst>
      <p:ext uri="{BB962C8B-B14F-4D97-AF65-F5344CB8AC3E}">
        <p14:creationId xmlns:p14="http://schemas.microsoft.com/office/powerpoint/2010/main" val="690888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3B80BD39-A9DF-469C-993E-89F10939D1A9}"/>
              </a:ext>
            </a:extLst>
          </p:cNvPr>
          <p:cNvGraphicFramePr>
            <a:graphicFrameLocks noGrp="1"/>
          </p:cNvGraphicFramePr>
          <p:nvPr>
            <p:extLst>
              <p:ext uri="{D42A27DB-BD31-4B8C-83A1-F6EECF244321}">
                <p14:modId xmlns:p14="http://schemas.microsoft.com/office/powerpoint/2010/main" val="4027866069"/>
              </p:ext>
            </p:extLst>
          </p:nvPr>
        </p:nvGraphicFramePr>
        <p:xfrm>
          <a:off x="541630" y="372533"/>
          <a:ext cx="11253673" cy="6351591"/>
        </p:xfrm>
        <a:graphic>
          <a:graphicData uri="http://schemas.openxmlformats.org/drawingml/2006/table">
            <a:tbl>
              <a:tblPr firstRow="1" bandRow="1">
                <a:tableStyleId>{8EC20E35-A176-4012-BC5E-935CFFF8708E}</a:tableStyleId>
              </a:tblPr>
              <a:tblGrid>
                <a:gridCol w="1777228">
                  <a:extLst>
                    <a:ext uri="{9D8B030D-6E8A-4147-A177-3AD203B41FA5}">
                      <a16:colId xmlns:a16="http://schemas.microsoft.com/office/drawing/2014/main" val="901409258"/>
                    </a:ext>
                  </a:extLst>
                </a:gridCol>
                <a:gridCol w="2455499">
                  <a:extLst>
                    <a:ext uri="{9D8B030D-6E8A-4147-A177-3AD203B41FA5}">
                      <a16:colId xmlns:a16="http://schemas.microsoft.com/office/drawing/2014/main" val="2295473597"/>
                    </a:ext>
                  </a:extLst>
                </a:gridCol>
                <a:gridCol w="1066798">
                  <a:extLst>
                    <a:ext uri="{9D8B030D-6E8A-4147-A177-3AD203B41FA5}">
                      <a16:colId xmlns:a16="http://schemas.microsoft.com/office/drawing/2014/main" val="476859200"/>
                    </a:ext>
                  </a:extLst>
                </a:gridCol>
                <a:gridCol w="2413178">
                  <a:extLst>
                    <a:ext uri="{9D8B030D-6E8A-4147-A177-3AD203B41FA5}">
                      <a16:colId xmlns:a16="http://schemas.microsoft.com/office/drawing/2014/main" val="2613945243"/>
                    </a:ext>
                  </a:extLst>
                </a:gridCol>
                <a:gridCol w="1593637">
                  <a:extLst>
                    <a:ext uri="{9D8B030D-6E8A-4147-A177-3AD203B41FA5}">
                      <a16:colId xmlns:a16="http://schemas.microsoft.com/office/drawing/2014/main" val="3312134400"/>
                    </a:ext>
                  </a:extLst>
                </a:gridCol>
                <a:gridCol w="1947333">
                  <a:extLst>
                    <a:ext uri="{9D8B030D-6E8A-4147-A177-3AD203B41FA5}">
                      <a16:colId xmlns:a16="http://schemas.microsoft.com/office/drawing/2014/main" val="546912509"/>
                    </a:ext>
                  </a:extLst>
                </a:gridCol>
              </a:tblGrid>
              <a:tr h="275041">
                <a:tc>
                  <a:txBody>
                    <a:bodyPr/>
                    <a:lstStyle/>
                    <a:p>
                      <a:r>
                        <a:rPr lang="af-ZA" sz="1100"/>
                        <a:t>Needs </a:t>
                      </a:r>
                    </a:p>
                  </a:txBody>
                  <a:tcPr marL="54329" marR="54329" marT="27165" marB="27165" anchor="ctr"/>
                </a:tc>
                <a:tc>
                  <a:txBody>
                    <a:bodyPr/>
                    <a:lstStyle/>
                    <a:p>
                      <a:r>
                        <a:rPr lang="af-ZA" sz="1100"/>
                        <a:t>Design specification </a:t>
                      </a:r>
                    </a:p>
                  </a:txBody>
                  <a:tcPr marL="54329" marR="54329" marT="27165" marB="27165" anchor="ctr"/>
                </a:tc>
                <a:tc>
                  <a:txBody>
                    <a:bodyPr/>
                    <a:lstStyle/>
                    <a:p>
                      <a:r>
                        <a:rPr lang="af-ZA" sz="1100"/>
                        <a:t>Unit</a:t>
                      </a:r>
                    </a:p>
                  </a:txBody>
                  <a:tcPr marL="54329" marR="54329" marT="27165" marB="27165" anchor="ctr"/>
                </a:tc>
                <a:tc>
                  <a:txBody>
                    <a:bodyPr/>
                    <a:lstStyle/>
                    <a:p>
                      <a:r>
                        <a:rPr lang="af-ZA" sz="1100"/>
                        <a:t>Target value</a:t>
                      </a:r>
                    </a:p>
                  </a:txBody>
                  <a:tcPr marL="54329" marR="54329" marT="27165" marB="27165" anchor="ctr"/>
                </a:tc>
                <a:tc>
                  <a:txBody>
                    <a:bodyPr/>
                    <a:lstStyle/>
                    <a:p>
                      <a:r>
                        <a:rPr lang="af-ZA" sz="1100"/>
                        <a:t>Design achieved</a:t>
                      </a:r>
                    </a:p>
                  </a:txBody>
                  <a:tcPr marL="54329" marR="54329" marT="27165" marB="27165" anchor="ctr"/>
                </a:tc>
                <a:tc>
                  <a:txBody>
                    <a:bodyPr/>
                    <a:lstStyle/>
                    <a:p>
                      <a:pPr lvl="0">
                        <a:buNone/>
                      </a:pPr>
                      <a:r>
                        <a:rPr lang="af-ZA" sz="1100"/>
                        <a:t>Reference</a:t>
                      </a:r>
                    </a:p>
                  </a:txBody>
                  <a:tcPr marL="54329" marR="54329" marT="27165" marB="27165" anchor="ctr"/>
                </a:tc>
                <a:extLst>
                  <a:ext uri="{0D108BD9-81ED-4DB2-BD59-A6C34878D82A}">
                    <a16:rowId xmlns:a16="http://schemas.microsoft.com/office/drawing/2014/main" val="2464793391"/>
                  </a:ext>
                </a:extLst>
              </a:tr>
              <a:tr h="293376">
                <a:tc>
                  <a:txBody>
                    <a:bodyPr/>
                    <a:lstStyle/>
                    <a:p>
                      <a:endParaRPr lang="zh-CN" altLang="en-US" sz="1100"/>
                    </a:p>
                  </a:txBody>
                  <a:tcPr marL="54329" marR="54329" marT="27165" marB="27165" anchor="ctr"/>
                </a:tc>
                <a:tc>
                  <a:txBody>
                    <a:bodyPr/>
                    <a:lstStyle/>
                    <a:p>
                      <a:endParaRPr lang="zh-CN" altLang="en-US" sz="1100"/>
                    </a:p>
                  </a:txBody>
                  <a:tcPr marL="54329" marR="54329" marT="27165" marB="27165" anchor="ctr"/>
                </a:tc>
                <a:tc>
                  <a:txBody>
                    <a:bodyPr/>
                    <a:lstStyle/>
                    <a:p>
                      <a:endParaRPr lang="zh-CN" altLang="en-US" sz="1100"/>
                    </a:p>
                  </a:txBody>
                  <a:tcPr marL="54329" marR="54329" marT="27165" marB="27165" anchor="ctr"/>
                </a:tc>
                <a:tc>
                  <a:txBody>
                    <a:bodyPr/>
                    <a:lstStyle/>
                    <a:p>
                      <a:endParaRPr lang="zh-CN" altLang="en-US" sz="1100"/>
                    </a:p>
                  </a:txBody>
                  <a:tcPr marL="54329" marR="54329" marT="27165" marB="27165" anchor="ctr"/>
                </a:tc>
                <a:tc>
                  <a:txBody>
                    <a:bodyPr/>
                    <a:lstStyle/>
                    <a:p>
                      <a:endParaRPr lang="zh-CN" altLang="en-US" sz="1100"/>
                    </a:p>
                  </a:txBody>
                  <a:tcPr marL="54329" marR="54329" marT="27165" marB="27165" anchor="ctr"/>
                </a:tc>
                <a:tc>
                  <a:txBody>
                    <a:bodyPr/>
                    <a:lstStyle/>
                    <a:p>
                      <a:pPr lvl="0">
                        <a:buNone/>
                      </a:pPr>
                      <a:endParaRPr lang="zh-CN" altLang="en-US" sz="1100"/>
                    </a:p>
                  </a:txBody>
                  <a:tcPr marL="54329" marR="54329" marT="27165" marB="27165" anchor="ctr"/>
                </a:tc>
                <a:extLst>
                  <a:ext uri="{0D108BD9-81ED-4DB2-BD59-A6C34878D82A}">
                    <a16:rowId xmlns:a16="http://schemas.microsoft.com/office/drawing/2014/main" val="892489853"/>
                  </a:ext>
                </a:extLst>
              </a:tr>
              <a:tr h="275041">
                <a:tc>
                  <a:txBody>
                    <a:bodyPr/>
                    <a:lstStyle/>
                    <a:p>
                      <a:endParaRPr lang="zh-CN" altLang="en-US" sz="1100"/>
                    </a:p>
                  </a:txBody>
                  <a:tcPr marL="54329" marR="54329" marT="27165" marB="27165" anchor="ctr"/>
                </a:tc>
                <a:tc>
                  <a:txBody>
                    <a:bodyPr/>
                    <a:lstStyle/>
                    <a:p>
                      <a:r>
                        <a:rPr lang="af-ZA" sz="1100"/>
                        <a:t>No. of Container</a:t>
                      </a:r>
                    </a:p>
                  </a:txBody>
                  <a:tcPr marL="54329" marR="54329" marT="27165" marB="27165" anchor="ctr"/>
                </a:tc>
                <a:tc>
                  <a:txBody>
                    <a:bodyPr/>
                    <a:lstStyle/>
                    <a:p>
                      <a:endParaRPr lang="zh-CN" altLang="en-US" sz="1100"/>
                    </a:p>
                  </a:txBody>
                  <a:tcPr marL="54329" marR="54329" marT="27165" marB="27165" anchor="ctr"/>
                </a:tc>
                <a:tc>
                  <a:txBody>
                    <a:bodyPr/>
                    <a:lstStyle/>
                    <a:p>
                      <a:r>
                        <a:rPr lang="en-US" altLang="zh-CN" sz="1100"/>
                        <a:t>1</a:t>
                      </a:r>
                    </a:p>
                  </a:txBody>
                  <a:tcPr marL="54329" marR="54329" marT="27165" marB="27165" anchor="ctr"/>
                </a:tc>
                <a:tc>
                  <a:txBody>
                    <a:bodyPr/>
                    <a:lstStyle/>
                    <a:p>
                      <a:r>
                        <a:rPr lang="en-US" altLang="zh-CN" sz="1100"/>
                        <a:t>2</a:t>
                      </a:r>
                    </a:p>
                  </a:txBody>
                  <a:tcPr marL="54329" marR="54329" marT="27165" marB="27165" anchor="ctr"/>
                </a:tc>
                <a:tc>
                  <a:txBody>
                    <a:bodyPr/>
                    <a:lstStyle/>
                    <a:p>
                      <a:pPr lvl="0">
                        <a:buNone/>
                      </a:pPr>
                      <a:r>
                        <a:rPr lang="en-US" altLang="zh-CN" sz="1100"/>
                        <a:t>ISO standard</a:t>
                      </a:r>
                    </a:p>
                  </a:txBody>
                  <a:tcPr marL="54329" marR="54329" marT="27165" marB="27165" anchor="ctr"/>
                </a:tc>
                <a:extLst>
                  <a:ext uri="{0D108BD9-81ED-4DB2-BD59-A6C34878D82A}">
                    <a16:rowId xmlns:a16="http://schemas.microsoft.com/office/drawing/2014/main" val="1874647784"/>
                  </a:ext>
                </a:extLst>
              </a:tr>
              <a:tr h="458402">
                <a:tc>
                  <a:txBody>
                    <a:bodyPr/>
                    <a:lstStyle/>
                    <a:p>
                      <a:r>
                        <a:rPr lang="af-ZA" sz="1100"/>
                        <a:t>Thes whole system</a:t>
                      </a:r>
                      <a:endParaRPr lang="zh-CN" altLang="en-US" sz="1900"/>
                    </a:p>
                    <a:p>
                      <a:pPr lvl="0">
                        <a:buNone/>
                      </a:pPr>
                      <a:r>
                        <a:rPr lang="af-ZA" sz="1100"/>
                        <a:t> is mobile</a:t>
                      </a:r>
                    </a:p>
                  </a:txBody>
                  <a:tcPr marL="54329" marR="54329" marT="27165" marB="27165" anchor="ctr"/>
                </a:tc>
                <a:tc>
                  <a:txBody>
                    <a:bodyPr/>
                    <a:lstStyle/>
                    <a:p>
                      <a:r>
                        <a:rPr lang="af-ZA" sz="1100"/>
                        <a:t>Size of Containers</a:t>
                      </a:r>
                    </a:p>
                  </a:txBody>
                  <a:tcPr marL="54329" marR="54329" marT="27165" marB="27165" anchor="ctr"/>
                </a:tc>
                <a:tc>
                  <a:txBody>
                    <a:bodyPr/>
                    <a:lstStyle/>
                    <a:p>
                      <a:r>
                        <a:rPr lang="af-ZA" sz="1100"/>
                        <a:t>ft</a:t>
                      </a:r>
                    </a:p>
                  </a:txBody>
                  <a:tcPr marL="54329" marR="54329" marT="27165" marB="27165" anchor="ctr"/>
                </a:tc>
                <a:tc>
                  <a:txBody>
                    <a:bodyPr/>
                    <a:lstStyle/>
                    <a:p>
                      <a:r>
                        <a:rPr lang="en-US" altLang="zh-CN" sz="1100"/>
                        <a:t>40</a:t>
                      </a:r>
                    </a:p>
                  </a:txBody>
                  <a:tcPr marL="54329" marR="54329" marT="27165" marB="27165" anchor="ctr"/>
                </a:tc>
                <a:tc>
                  <a:txBody>
                    <a:bodyPr/>
                    <a:lstStyle/>
                    <a:p>
                      <a:r>
                        <a:rPr lang="af-ZA" sz="1100"/>
                        <a:t>One is 40 and the</a:t>
                      </a:r>
                      <a:endParaRPr lang="zh-CN" altLang="en-US" sz="1900"/>
                    </a:p>
                    <a:p>
                      <a:pPr lvl="0">
                        <a:buNone/>
                      </a:pPr>
                      <a:r>
                        <a:rPr lang="af-ZA" sz="1100"/>
                        <a:t>other one is 20</a:t>
                      </a:r>
                    </a:p>
                  </a:txBody>
                  <a:tcPr marL="54329" marR="54329" marT="27165" marB="27165" anchor="ctr"/>
                </a:tc>
                <a:tc>
                  <a:txBody>
                    <a:bodyPr/>
                    <a:lstStyle/>
                    <a:p>
                      <a:pPr lvl="0">
                        <a:buNone/>
                      </a:pPr>
                      <a:endParaRPr lang="af-ZA" sz="1100"/>
                    </a:p>
                  </a:txBody>
                  <a:tcPr marL="54329" marR="54329" marT="27165" marB="27165" anchor="ctr"/>
                </a:tc>
                <a:extLst>
                  <a:ext uri="{0D108BD9-81ED-4DB2-BD59-A6C34878D82A}">
                    <a16:rowId xmlns:a16="http://schemas.microsoft.com/office/drawing/2014/main" val="2057712567"/>
                  </a:ext>
                </a:extLst>
              </a:tr>
              <a:tr h="575733">
                <a:tc>
                  <a:txBody>
                    <a:bodyPr/>
                    <a:lstStyle/>
                    <a:p>
                      <a:endParaRPr lang="zh-CN" altLang="en-US" sz="1100"/>
                    </a:p>
                  </a:txBody>
                  <a:tcPr marL="54329" marR="54329" marT="27165" marB="27165" anchor="ctr"/>
                </a:tc>
                <a:tc>
                  <a:txBody>
                    <a:bodyPr/>
                    <a:lstStyle/>
                    <a:p>
                      <a:r>
                        <a:rPr lang="af-ZA" sz="1100"/>
                        <a:t>Component size</a:t>
                      </a:r>
                    </a:p>
                  </a:txBody>
                  <a:tcPr marL="54329" marR="54329" marT="27165" marB="27165" anchor="ctr"/>
                </a:tc>
                <a:tc>
                  <a:txBody>
                    <a:bodyPr/>
                    <a:lstStyle/>
                    <a:p>
                      <a:r>
                        <a:rPr lang="af-ZA" sz="1100"/>
                        <a:t>mm</a:t>
                      </a:r>
                    </a:p>
                  </a:txBody>
                  <a:tcPr marL="54329" marR="54329" marT="27165" marB="27165" anchor="ctr"/>
                </a:tc>
                <a:tc>
                  <a:txBody>
                    <a:bodyPr/>
                    <a:lstStyle/>
                    <a:p>
                      <a:r>
                        <a:rPr lang="af-ZA" sz="1100"/>
                        <a:t>Desired to be fited into the</a:t>
                      </a:r>
                      <a:endParaRPr lang="zh-CN" altLang="en-US"/>
                    </a:p>
                    <a:p>
                      <a:pPr lvl="0">
                        <a:buNone/>
                      </a:pPr>
                      <a:r>
                        <a:rPr lang="af-ZA" sz="1100"/>
                        <a:t> containers</a:t>
                      </a:r>
                    </a:p>
                  </a:txBody>
                  <a:tcPr marL="54329" marR="54329" marT="27165" marB="27165" anchor="ctr"/>
                </a:tc>
                <a:tc>
                  <a:txBody>
                    <a:bodyPr/>
                    <a:lstStyle/>
                    <a:p>
                      <a:r>
                        <a:rPr lang="af-ZA" sz="1100"/>
                        <a:t>As in brochure</a:t>
                      </a:r>
                    </a:p>
                  </a:txBody>
                  <a:tcPr marL="54329" marR="54329" marT="27165" marB="27165" anchor="ctr"/>
                </a:tc>
                <a:tc rowSpan="7">
                  <a:txBody>
                    <a:bodyPr/>
                    <a:lstStyle/>
                    <a:p>
                      <a:pPr lvl="0">
                        <a:buNone/>
                      </a:pPr>
                      <a:r>
                        <a:rPr lang="af-ZA" sz="1100"/>
                        <a:t>-Alibaba manufaturs </a:t>
                      </a:r>
                    </a:p>
                    <a:p>
                      <a:pPr lvl="0">
                        <a:buNone/>
                      </a:pPr>
                      <a:r>
                        <a:rPr lang="af-ZA" sz="1100"/>
                        <a:t>Sensitar, Aokang ...</a:t>
                      </a:r>
                    </a:p>
                    <a:p>
                      <a:pPr lvl="0">
                        <a:buNone/>
                      </a:pPr>
                      <a:r>
                        <a:rPr lang="af-ZA" sz="1100"/>
                        <a:t>-RenderTech</a:t>
                      </a:r>
                    </a:p>
                    <a:p>
                      <a:pPr lvl="0">
                        <a:buNone/>
                      </a:pPr>
                      <a:r>
                        <a:rPr lang="af-ZA" sz="1100"/>
                        <a:t>-Keith Tech</a:t>
                      </a:r>
                    </a:p>
                    <a:p>
                      <a:pPr lvl="0">
                        <a:buNone/>
                      </a:pPr>
                      <a:r>
                        <a:rPr lang="af-ZA" sz="1100"/>
                        <a:t>-Haarsley</a:t>
                      </a:r>
                    </a:p>
                  </a:txBody>
                  <a:tcPr marL="54329" marR="54329" marT="27165" marB="27165" anchor="ctr"/>
                </a:tc>
                <a:extLst>
                  <a:ext uri="{0D108BD9-81ED-4DB2-BD59-A6C34878D82A}">
                    <a16:rowId xmlns:a16="http://schemas.microsoft.com/office/drawing/2014/main" val="1585437331"/>
                  </a:ext>
                </a:extLst>
              </a:tr>
              <a:tr h="293376">
                <a:tc>
                  <a:txBody>
                    <a:bodyPr/>
                    <a:lstStyle/>
                    <a:p>
                      <a:endParaRPr lang="zh-CN" altLang="en-US" sz="1100"/>
                    </a:p>
                  </a:txBody>
                  <a:tcPr marL="54329" marR="54329" marT="27165" marB="27165" anchor="ctr"/>
                </a:tc>
                <a:tc>
                  <a:txBody>
                    <a:bodyPr/>
                    <a:lstStyle/>
                    <a:p>
                      <a:endParaRPr lang="zh-CN" altLang="en-US" sz="1100"/>
                    </a:p>
                  </a:txBody>
                  <a:tcPr marL="54329" marR="54329" marT="27165" marB="27165" anchor="ctr"/>
                </a:tc>
                <a:tc>
                  <a:txBody>
                    <a:bodyPr/>
                    <a:lstStyle/>
                    <a:p>
                      <a:endParaRPr lang="zh-CN" altLang="en-US" sz="1100"/>
                    </a:p>
                  </a:txBody>
                  <a:tcPr marL="54329" marR="54329" marT="27165" marB="27165" anchor="ctr"/>
                </a:tc>
                <a:tc>
                  <a:txBody>
                    <a:bodyPr/>
                    <a:lstStyle/>
                    <a:p>
                      <a:endParaRPr lang="zh-CN" altLang="en-US" sz="1100"/>
                    </a:p>
                  </a:txBody>
                  <a:tcPr marL="54329" marR="54329" marT="27165" marB="27165" anchor="ctr"/>
                </a:tc>
                <a:tc>
                  <a:txBody>
                    <a:bodyPr/>
                    <a:lstStyle/>
                    <a:p>
                      <a:endParaRPr lang="zh-CN" altLang="en-US" sz="1100"/>
                    </a:p>
                  </a:txBody>
                  <a:tcPr marL="54329" marR="54329" marT="27165" marB="27165" anchor="ctr"/>
                </a:tc>
                <a:tc vMerge="1">
                  <a:txBody>
                    <a:bodyPr/>
                    <a:lstStyle/>
                    <a:p>
                      <a:endParaRPr lang="zh-CN"/>
                    </a:p>
                  </a:txBody>
                  <a:tcPr marL="54329" marR="54329" marT="27165" marB="27165" anchor="ctr"/>
                </a:tc>
                <a:extLst>
                  <a:ext uri="{0D108BD9-81ED-4DB2-BD59-A6C34878D82A}">
                    <a16:rowId xmlns:a16="http://schemas.microsoft.com/office/drawing/2014/main" val="1850799177"/>
                  </a:ext>
                </a:extLst>
              </a:tr>
              <a:tr h="458402">
                <a:tc>
                  <a:txBody>
                    <a:bodyPr/>
                    <a:lstStyle/>
                    <a:p>
                      <a:r>
                        <a:rPr lang="af-ZA" sz="1100"/>
                        <a:t>Capacibility to process insects</a:t>
                      </a:r>
                    </a:p>
                  </a:txBody>
                  <a:tcPr marL="54329" marR="54329" marT="27165" marB="27165" anchor="ctr"/>
                </a:tc>
                <a:tc>
                  <a:txBody>
                    <a:bodyPr/>
                    <a:lstStyle/>
                    <a:p>
                      <a:r>
                        <a:rPr lang="af-ZA" sz="1100"/>
                        <a:t>Power requried by each </a:t>
                      </a:r>
                      <a:endParaRPr lang="zh-CN" altLang="en-US" sz="1900"/>
                    </a:p>
                    <a:p>
                      <a:pPr lvl="0">
                        <a:buNone/>
                      </a:pPr>
                      <a:r>
                        <a:rPr lang="af-ZA" sz="1100"/>
                        <a:t>component </a:t>
                      </a:r>
                    </a:p>
                  </a:txBody>
                  <a:tcPr marL="54329" marR="54329" marT="27165" marB="27165" anchor="ctr"/>
                </a:tc>
                <a:tc>
                  <a:txBody>
                    <a:bodyPr/>
                    <a:lstStyle/>
                    <a:p>
                      <a:r>
                        <a:rPr lang="af-ZA" sz="1100"/>
                        <a:t>kW</a:t>
                      </a:r>
                    </a:p>
                  </a:txBody>
                  <a:tcPr marL="54329" marR="54329" marT="27165" marB="27165" anchor="ctr"/>
                </a:tc>
                <a:tc>
                  <a:txBody>
                    <a:bodyPr/>
                    <a:lstStyle/>
                    <a:p>
                      <a:r>
                        <a:rPr lang="af-ZA" sz="1100"/>
                        <a:t>N/A</a:t>
                      </a:r>
                    </a:p>
                  </a:txBody>
                  <a:tcPr marL="54329" marR="54329" marT="27165" marB="27165" anchor="ctr"/>
                </a:tc>
                <a:tc>
                  <a:txBody>
                    <a:bodyPr/>
                    <a:lstStyle/>
                    <a:p>
                      <a:r>
                        <a:rPr lang="af-ZA" sz="1100"/>
                        <a:t>In repository</a:t>
                      </a:r>
                    </a:p>
                  </a:txBody>
                  <a:tcPr marL="54329" marR="54329" marT="27165" marB="27165" anchor="ctr"/>
                </a:tc>
                <a:tc vMerge="1">
                  <a:txBody>
                    <a:bodyPr/>
                    <a:lstStyle/>
                    <a:p>
                      <a:endParaRPr lang="zh-CN" altLang="en-US"/>
                    </a:p>
                  </a:txBody>
                  <a:tcPr marL="54329" marR="54329" marT="27165" marB="27165" anchor="ctr"/>
                </a:tc>
                <a:extLst>
                  <a:ext uri="{0D108BD9-81ED-4DB2-BD59-A6C34878D82A}">
                    <a16:rowId xmlns:a16="http://schemas.microsoft.com/office/drawing/2014/main" val="2085788366"/>
                  </a:ext>
                </a:extLst>
              </a:tr>
              <a:tr h="293376">
                <a:tc>
                  <a:txBody>
                    <a:bodyPr/>
                    <a:lstStyle/>
                    <a:p>
                      <a:endParaRPr lang="zh-CN" altLang="en-US" sz="1100"/>
                    </a:p>
                  </a:txBody>
                  <a:tcPr marL="54329" marR="54329" marT="27165" marB="27165" anchor="ctr"/>
                </a:tc>
                <a:tc>
                  <a:txBody>
                    <a:bodyPr/>
                    <a:lstStyle/>
                    <a:p>
                      <a:endParaRPr lang="zh-CN" altLang="en-US" sz="1100"/>
                    </a:p>
                  </a:txBody>
                  <a:tcPr marL="54329" marR="54329" marT="27165" marB="27165" anchor="ctr"/>
                </a:tc>
                <a:tc>
                  <a:txBody>
                    <a:bodyPr/>
                    <a:lstStyle/>
                    <a:p>
                      <a:endParaRPr lang="zh-CN" altLang="en-US" sz="1100"/>
                    </a:p>
                  </a:txBody>
                  <a:tcPr marL="54329" marR="54329" marT="27165" marB="27165" anchor="ctr"/>
                </a:tc>
                <a:tc>
                  <a:txBody>
                    <a:bodyPr/>
                    <a:lstStyle/>
                    <a:p>
                      <a:endParaRPr lang="zh-CN" altLang="en-US" sz="1100"/>
                    </a:p>
                  </a:txBody>
                  <a:tcPr marL="54329" marR="54329" marT="27165" marB="27165" anchor="ctr"/>
                </a:tc>
                <a:tc>
                  <a:txBody>
                    <a:bodyPr/>
                    <a:lstStyle/>
                    <a:p>
                      <a:endParaRPr lang="zh-CN" altLang="en-US" sz="1100"/>
                    </a:p>
                  </a:txBody>
                  <a:tcPr marL="54329" marR="54329" marT="27165" marB="27165" anchor="ctr"/>
                </a:tc>
                <a:tc vMerge="1">
                  <a:txBody>
                    <a:bodyPr/>
                    <a:lstStyle/>
                    <a:p>
                      <a:endParaRPr lang="zh-CN"/>
                    </a:p>
                  </a:txBody>
                  <a:tcPr marL="54329" marR="54329" marT="27165" marB="27165" anchor="ctr"/>
                </a:tc>
                <a:extLst>
                  <a:ext uri="{0D108BD9-81ED-4DB2-BD59-A6C34878D82A}">
                    <a16:rowId xmlns:a16="http://schemas.microsoft.com/office/drawing/2014/main" val="3493995967"/>
                  </a:ext>
                </a:extLst>
              </a:tr>
              <a:tr h="458402">
                <a:tc>
                  <a:txBody>
                    <a:bodyPr/>
                    <a:lstStyle/>
                    <a:p>
                      <a:r>
                        <a:rPr lang="af-ZA" sz="1100"/>
                        <a:t>Throughput </a:t>
                      </a:r>
                      <a:endParaRPr lang="zh-CN" altLang="en-US" sz="1900"/>
                    </a:p>
                    <a:p>
                      <a:pPr lvl="0">
                        <a:buNone/>
                      </a:pPr>
                      <a:r>
                        <a:rPr lang="af-ZA" sz="1100"/>
                        <a:t>efficiency</a:t>
                      </a:r>
                    </a:p>
                  </a:txBody>
                  <a:tcPr marL="54329" marR="54329" marT="27165" marB="27165" anchor="ctr"/>
                </a:tc>
                <a:tc>
                  <a:txBody>
                    <a:bodyPr/>
                    <a:lstStyle/>
                    <a:p>
                      <a:r>
                        <a:rPr lang="af-ZA" sz="1100"/>
                        <a:t>Throughput</a:t>
                      </a:r>
                    </a:p>
                  </a:txBody>
                  <a:tcPr marL="54329" marR="54329" marT="27165" marB="27165" anchor="ctr"/>
                </a:tc>
                <a:tc>
                  <a:txBody>
                    <a:bodyPr/>
                    <a:lstStyle/>
                    <a:p>
                      <a:r>
                        <a:rPr lang="af-ZA" sz="1100"/>
                        <a:t>tons/Day</a:t>
                      </a:r>
                    </a:p>
                  </a:txBody>
                  <a:tcPr marL="54329" marR="54329" marT="27165" marB="27165" anchor="ctr"/>
                </a:tc>
                <a:tc>
                  <a:txBody>
                    <a:bodyPr/>
                    <a:lstStyle/>
                    <a:p>
                      <a:r>
                        <a:rPr lang="en-US" altLang="zh-CN" sz="1100"/>
                        <a:t>8</a:t>
                      </a:r>
                    </a:p>
                  </a:txBody>
                  <a:tcPr marL="54329" marR="54329" marT="27165" marB="27165" anchor="ctr"/>
                </a:tc>
                <a:tc>
                  <a:txBody>
                    <a:bodyPr/>
                    <a:lstStyle/>
                    <a:p>
                      <a:r>
                        <a:rPr lang="en-US" altLang="zh-CN" sz="1100"/>
                        <a:t>8</a:t>
                      </a:r>
                    </a:p>
                  </a:txBody>
                  <a:tcPr marL="54329" marR="54329" marT="27165" marB="27165" anchor="ctr"/>
                </a:tc>
                <a:tc vMerge="1">
                  <a:txBody>
                    <a:bodyPr/>
                    <a:lstStyle/>
                    <a:p>
                      <a:endParaRPr lang="zh-CN" altLang="en-US"/>
                    </a:p>
                  </a:txBody>
                  <a:tcPr marL="54329" marR="54329" marT="27165" marB="27165" anchor="ctr"/>
                </a:tc>
                <a:extLst>
                  <a:ext uri="{0D108BD9-81ED-4DB2-BD59-A6C34878D82A}">
                    <a16:rowId xmlns:a16="http://schemas.microsoft.com/office/drawing/2014/main" val="2574837763"/>
                  </a:ext>
                </a:extLst>
              </a:tr>
              <a:tr h="293376">
                <a:tc>
                  <a:txBody>
                    <a:bodyPr/>
                    <a:lstStyle/>
                    <a:p>
                      <a:endParaRPr lang="zh-CN" altLang="en-US" sz="1100"/>
                    </a:p>
                  </a:txBody>
                  <a:tcPr marL="54329" marR="54329" marT="27165" marB="27165" anchor="ctr"/>
                </a:tc>
                <a:tc>
                  <a:txBody>
                    <a:bodyPr/>
                    <a:lstStyle/>
                    <a:p>
                      <a:endParaRPr lang="zh-CN" altLang="en-US" sz="1100"/>
                    </a:p>
                  </a:txBody>
                  <a:tcPr marL="54329" marR="54329" marT="27165" marB="27165" anchor="ctr"/>
                </a:tc>
                <a:tc>
                  <a:txBody>
                    <a:bodyPr/>
                    <a:lstStyle/>
                    <a:p>
                      <a:endParaRPr lang="zh-CN" altLang="en-US" sz="1100"/>
                    </a:p>
                  </a:txBody>
                  <a:tcPr marL="54329" marR="54329" marT="27165" marB="27165" anchor="ctr"/>
                </a:tc>
                <a:tc>
                  <a:txBody>
                    <a:bodyPr/>
                    <a:lstStyle/>
                    <a:p>
                      <a:endParaRPr lang="zh-CN" altLang="en-US" sz="1100"/>
                    </a:p>
                  </a:txBody>
                  <a:tcPr marL="54329" marR="54329" marT="27165" marB="27165" anchor="ctr"/>
                </a:tc>
                <a:tc>
                  <a:txBody>
                    <a:bodyPr/>
                    <a:lstStyle/>
                    <a:p>
                      <a:endParaRPr lang="zh-CN" altLang="en-US" sz="1100"/>
                    </a:p>
                  </a:txBody>
                  <a:tcPr marL="54329" marR="54329" marT="27165" marB="27165" anchor="ctr"/>
                </a:tc>
                <a:tc vMerge="1">
                  <a:txBody>
                    <a:bodyPr/>
                    <a:lstStyle/>
                    <a:p>
                      <a:endParaRPr lang="zh-CN"/>
                    </a:p>
                  </a:txBody>
                  <a:tcPr marL="54329" marR="54329" marT="27165" marB="27165" anchor="ctr"/>
                </a:tc>
                <a:extLst>
                  <a:ext uri="{0D108BD9-81ED-4DB2-BD59-A6C34878D82A}">
                    <a16:rowId xmlns:a16="http://schemas.microsoft.com/office/drawing/2014/main" val="4130493471"/>
                  </a:ext>
                </a:extLst>
              </a:tr>
              <a:tr h="458402">
                <a:tc>
                  <a:txBody>
                    <a:bodyPr/>
                    <a:lstStyle/>
                    <a:p>
                      <a:r>
                        <a:rPr lang="af-ZA" sz="1100"/>
                        <a:t>Affordable cost</a:t>
                      </a:r>
                    </a:p>
                  </a:txBody>
                  <a:tcPr marL="54329" marR="54329" marT="27165" marB="27165" anchor="ctr"/>
                </a:tc>
                <a:tc>
                  <a:txBody>
                    <a:bodyPr/>
                    <a:lstStyle/>
                    <a:p>
                      <a:r>
                        <a:rPr lang="af-ZA" sz="1100"/>
                        <a:t>Purchasing, installation cost</a:t>
                      </a:r>
                    </a:p>
                  </a:txBody>
                  <a:tcPr marL="54329" marR="54329" marT="27165" marB="27165" anchor="ctr"/>
                </a:tc>
                <a:tc>
                  <a:txBody>
                    <a:bodyPr/>
                    <a:lstStyle/>
                    <a:p>
                      <a:r>
                        <a:rPr lang="af-ZA" sz="1100"/>
                        <a:t>AUD</a:t>
                      </a:r>
                    </a:p>
                  </a:txBody>
                  <a:tcPr marL="54329" marR="54329" marT="27165" marB="27165" anchor="ctr"/>
                </a:tc>
                <a:tc>
                  <a:txBody>
                    <a:bodyPr/>
                    <a:lstStyle/>
                    <a:p>
                      <a:r>
                        <a:rPr lang="af-ZA" sz="1100"/>
                        <a:t>Low cost (didn't give</a:t>
                      </a:r>
                      <a:endParaRPr lang="zh-CN" altLang="en-US" sz="1900"/>
                    </a:p>
                    <a:p>
                      <a:pPr lvl="0">
                        <a:buNone/>
                      </a:pPr>
                      <a:r>
                        <a:rPr lang="af-ZA" sz="1100"/>
                        <a:t> specifc value)</a:t>
                      </a:r>
                    </a:p>
                  </a:txBody>
                  <a:tcPr marL="54329" marR="54329" marT="27165" marB="27165" anchor="ctr"/>
                </a:tc>
                <a:tc>
                  <a:txBody>
                    <a:bodyPr/>
                    <a:lstStyle/>
                    <a:p>
                      <a:r>
                        <a:rPr lang="en-US" altLang="zh-CN" sz="1100"/>
                        <a:t>153926.07</a:t>
                      </a:r>
                    </a:p>
                  </a:txBody>
                  <a:tcPr marL="54329" marR="54329" marT="27165" marB="27165" anchor="ctr"/>
                </a:tc>
                <a:tc vMerge="1">
                  <a:txBody>
                    <a:bodyPr/>
                    <a:lstStyle/>
                    <a:p>
                      <a:endParaRPr lang="zh-CN" altLang="en-US"/>
                    </a:p>
                  </a:txBody>
                  <a:tcPr marL="54329" marR="54329" marT="27165" marB="27165" anchor="ctr"/>
                </a:tc>
                <a:extLst>
                  <a:ext uri="{0D108BD9-81ED-4DB2-BD59-A6C34878D82A}">
                    <a16:rowId xmlns:a16="http://schemas.microsoft.com/office/drawing/2014/main" val="3874264952"/>
                  </a:ext>
                </a:extLst>
              </a:tr>
              <a:tr h="458402">
                <a:tc>
                  <a:txBody>
                    <a:bodyPr/>
                    <a:lstStyle/>
                    <a:p>
                      <a:endParaRPr lang="zh-CN" altLang="en-US" sz="1100"/>
                    </a:p>
                  </a:txBody>
                  <a:tcPr marL="54329" marR="54329" marT="27165" marB="27165" anchor="ctr"/>
                </a:tc>
                <a:tc>
                  <a:txBody>
                    <a:bodyPr/>
                    <a:lstStyle/>
                    <a:p>
                      <a:r>
                        <a:rPr lang="af-ZA" sz="1100"/>
                        <a:t>Runtime cost</a:t>
                      </a:r>
                    </a:p>
                  </a:txBody>
                  <a:tcPr marL="54329" marR="54329" marT="27165" marB="27165" anchor="ctr"/>
                </a:tc>
                <a:tc>
                  <a:txBody>
                    <a:bodyPr/>
                    <a:lstStyle/>
                    <a:p>
                      <a:r>
                        <a:rPr lang="af-ZA" sz="1100"/>
                        <a:t>AUD/every</a:t>
                      </a:r>
                      <a:endParaRPr lang="zh-CN" altLang="en-US"/>
                    </a:p>
                    <a:p>
                      <a:pPr lvl="0">
                        <a:buNone/>
                      </a:pPr>
                      <a:r>
                        <a:rPr lang="af-ZA" sz="1100"/>
                        <a:t> 8 hrs</a:t>
                      </a:r>
                    </a:p>
                  </a:txBody>
                  <a:tcPr marL="54329" marR="54329" marT="27165" marB="27165" anchor="ctr"/>
                </a:tc>
                <a:tc>
                  <a:txBody>
                    <a:bodyPr/>
                    <a:lstStyle/>
                    <a:p>
                      <a:r>
                        <a:rPr lang="af-ZA" sz="1100"/>
                        <a:t>Low cost (didn't give </a:t>
                      </a:r>
                      <a:endParaRPr lang="zh-CN" altLang="en-US" sz="1900"/>
                    </a:p>
                    <a:p>
                      <a:pPr lvl="0">
                        <a:buNone/>
                      </a:pPr>
                      <a:r>
                        <a:rPr lang="af-ZA" sz="1100"/>
                        <a:t>specifc value) </a:t>
                      </a:r>
                    </a:p>
                  </a:txBody>
                  <a:tcPr marL="54329" marR="54329" marT="27165" marB="27165" anchor="ctr"/>
                </a:tc>
                <a:tc>
                  <a:txBody>
                    <a:bodyPr/>
                    <a:lstStyle/>
                    <a:p>
                      <a:r>
                        <a:rPr lang="en-US" altLang="zh-CN" sz="1100"/>
                        <a:t>194.32</a:t>
                      </a:r>
                    </a:p>
                  </a:txBody>
                  <a:tcPr marL="54329" marR="54329" marT="27165" marB="27165" anchor="ctr"/>
                </a:tc>
                <a:tc>
                  <a:txBody>
                    <a:bodyPr/>
                    <a:lstStyle/>
                    <a:p>
                      <a:pPr lvl="0">
                        <a:buNone/>
                      </a:pPr>
                      <a:r>
                        <a:rPr lang="en-US" altLang="zh-CN" sz="1100"/>
                        <a:t>Australian Fair Work Amen</a:t>
                      </a:r>
                    </a:p>
                  </a:txBody>
                  <a:tcPr marL="54329" marR="54329" marT="27165" marB="27165" anchor="ctr"/>
                </a:tc>
                <a:extLst>
                  <a:ext uri="{0D108BD9-81ED-4DB2-BD59-A6C34878D82A}">
                    <a16:rowId xmlns:a16="http://schemas.microsoft.com/office/drawing/2014/main" val="1687284"/>
                  </a:ext>
                </a:extLst>
              </a:tr>
              <a:tr h="458402">
                <a:tc>
                  <a:txBody>
                    <a:bodyPr/>
                    <a:lstStyle/>
                    <a:p>
                      <a:endParaRPr lang="zh-CN" altLang="en-US" sz="1100"/>
                    </a:p>
                  </a:txBody>
                  <a:tcPr marL="54329" marR="54329" marT="27165" marB="27165" anchor="ctr"/>
                </a:tc>
                <a:tc>
                  <a:txBody>
                    <a:bodyPr/>
                    <a:lstStyle/>
                    <a:p>
                      <a:r>
                        <a:rPr lang="af-ZA" sz="1100"/>
                        <a:t>Lifetime</a:t>
                      </a:r>
                    </a:p>
                  </a:txBody>
                  <a:tcPr marL="54329" marR="54329" marT="27165" marB="27165" anchor="ctr"/>
                </a:tc>
                <a:tc>
                  <a:txBody>
                    <a:bodyPr/>
                    <a:lstStyle/>
                    <a:p>
                      <a:r>
                        <a:rPr lang="af-ZA" sz="1100"/>
                        <a:t>year</a:t>
                      </a:r>
                    </a:p>
                  </a:txBody>
                  <a:tcPr marL="54329" marR="54329" marT="27165" marB="27165" anchor="ctr"/>
                </a:tc>
                <a:tc>
                  <a:txBody>
                    <a:bodyPr/>
                    <a:lstStyle/>
                    <a:p>
                      <a:r>
                        <a:rPr lang="af-ZA" sz="1100"/>
                        <a:t>Lifetime (didn't give </a:t>
                      </a:r>
                      <a:endParaRPr lang="zh-CN" altLang="en-US" sz="1900"/>
                    </a:p>
                    <a:p>
                      <a:pPr lvl="0">
                        <a:buNone/>
                      </a:pPr>
                      <a:r>
                        <a:rPr lang="af-ZA" sz="1100"/>
                        <a:t>specifc value) </a:t>
                      </a:r>
                    </a:p>
                  </a:txBody>
                  <a:tcPr marL="54329" marR="54329" marT="27165" marB="27165" anchor="ctr"/>
                </a:tc>
                <a:tc>
                  <a:txBody>
                    <a:bodyPr/>
                    <a:lstStyle/>
                    <a:p>
                      <a:r>
                        <a:rPr lang="en-US" altLang="zh-CN" sz="1100"/>
                        <a:t>8</a:t>
                      </a:r>
                    </a:p>
                  </a:txBody>
                  <a:tcPr marL="54329" marR="54329" marT="27165" marB="27165" anchor="ctr"/>
                </a:tc>
                <a:tc>
                  <a:txBody>
                    <a:bodyPr/>
                    <a:lstStyle/>
                    <a:p>
                      <a:pPr lvl="0">
                        <a:buNone/>
                      </a:pPr>
                      <a:endParaRPr lang="en-US" altLang="zh-CN" sz="1100"/>
                    </a:p>
                  </a:txBody>
                  <a:tcPr marL="54329" marR="54329" marT="27165" marB="27165" anchor="ctr"/>
                </a:tc>
                <a:extLst>
                  <a:ext uri="{0D108BD9-81ED-4DB2-BD59-A6C34878D82A}">
                    <a16:rowId xmlns:a16="http://schemas.microsoft.com/office/drawing/2014/main" val="2794340028"/>
                  </a:ext>
                </a:extLst>
              </a:tr>
              <a:tr h="293376">
                <a:tc>
                  <a:txBody>
                    <a:bodyPr/>
                    <a:lstStyle/>
                    <a:p>
                      <a:endParaRPr lang="zh-CN" altLang="en-US" sz="1100"/>
                    </a:p>
                  </a:txBody>
                  <a:tcPr marL="54329" marR="54329" marT="27165" marB="27165" anchor="ctr"/>
                </a:tc>
                <a:tc>
                  <a:txBody>
                    <a:bodyPr/>
                    <a:lstStyle/>
                    <a:p>
                      <a:endParaRPr lang="zh-CN" altLang="en-US" sz="1100"/>
                    </a:p>
                  </a:txBody>
                  <a:tcPr marL="54329" marR="54329" marT="27165" marB="27165" anchor="ctr"/>
                </a:tc>
                <a:tc>
                  <a:txBody>
                    <a:bodyPr/>
                    <a:lstStyle/>
                    <a:p>
                      <a:endParaRPr lang="zh-CN" altLang="en-US" sz="1100"/>
                    </a:p>
                  </a:txBody>
                  <a:tcPr marL="54329" marR="54329" marT="27165" marB="27165" anchor="ctr"/>
                </a:tc>
                <a:tc>
                  <a:txBody>
                    <a:bodyPr/>
                    <a:lstStyle/>
                    <a:p>
                      <a:endParaRPr lang="zh-CN" altLang="en-US" sz="1100"/>
                    </a:p>
                  </a:txBody>
                  <a:tcPr marL="54329" marR="54329" marT="27165" marB="27165" anchor="ctr"/>
                </a:tc>
                <a:tc>
                  <a:txBody>
                    <a:bodyPr/>
                    <a:lstStyle/>
                    <a:p>
                      <a:endParaRPr lang="zh-CN" altLang="en-US" sz="1100"/>
                    </a:p>
                  </a:txBody>
                  <a:tcPr marL="54329" marR="54329" marT="27165" marB="27165" anchor="ctr"/>
                </a:tc>
                <a:tc>
                  <a:txBody>
                    <a:bodyPr/>
                    <a:lstStyle/>
                    <a:p>
                      <a:pPr lvl="0">
                        <a:buNone/>
                      </a:pPr>
                      <a:endParaRPr lang="zh-CN" altLang="en-US" sz="1100"/>
                    </a:p>
                  </a:txBody>
                  <a:tcPr marL="54329" marR="54329" marT="27165" marB="27165" anchor="ctr"/>
                </a:tc>
                <a:extLst>
                  <a:ext uri="{0D108BD9-81ED-4DB2-BD59-A6C34878D82A}">
                    <a16:rowId xmlns:a16="http://schemas.microsoft.com/office/drawing/2014/main" val="1716847664"/>
                  </a:ext>
                </a:extLst>
              </a:tr>
              <a:tr h="458402">
                <a:tc>
                  <a:txBody>
                    <a:bodyPr/>
                    <a:lstStyle/>
                    <a:p>
                      <a:r>
                        <a:rPr lang="af-ZA" sz="1100"/>
                        <a:t>Safety</a:t>
                      </a:r>
                    </a:p>
                  </a:txBody>
                  <a:tcPr marL="54329" marR="54329" marT="27165" marB="27165" anchor="ctr"/>
                </a:tc>
                <a:tc>
                  <a:txBody>
                    <a:bodyPr/>
                    <a:lstStyle/>
                    <a:p>
                      <a:r>
                        <a:rPr lang="af-ZA" sz="1100"/>
                        <a:t>Pressure (cooker, vacuum pumpsm, dust colletor) </a:t>
                      </a:r>
                    </a:p>
                  </a:txBody>
                  <a:tcPr marL="54329" marR="54329" marT="27165" marB="27165" anchor="ctr"/>
                </a:tc>
                <a:tc>
                  <a:txBody>
                    <a:bodyPr/>
                    <a:lstStyle/>
                    <a:p>
                      <a:r>
                        <a:rPr lang="af-ZA" sz="1100"/>
                        <a:t>MPa</a:t>
                      </a:r>
                    </a:p>
                  </a:txBody>
                  <a:tcPr marL="54329" marR="54329" marT="27165" marB="27165" anchor="ctr"/>
                </a:tc>
                <a:tc>
                  <a:txBody>
                    <a:bodyPr/>
                    <a:lstStyle/>
                    <a:p>
                      <a:r>
                        <a:rPr lang="af-ZA" sz="1100"/>
                        <a:t>Different between </a:t>
                      </a:r>
                      <a:endParaRPr lang="zh-CN" altLang="en-US" sz="1900"/>
                    </a:p>
                    <a:p>
                      <a:pPr lvl="0">
                        <a:buNone/>
                      </a:pPr>
                      <a:r>
                        <a:rPr lang="af-ZA" sz="1100"/>
                        <a:t>different components</a:t>
                      </a:r>
                    </a:p>
                  </a:txBody>
                  <a:tcPr marL="54329" marR="54329" marT="27165" marB="27165" anchor="ctr"/>
                </a:tc>
                <a:tc>
                  <a:txBody>
                    <a:bodyPr/>
                    <a:lstStyle/>
                    <a:p>
                      <a:r>
                        <a:rPr lang="af-ZA" sz="1100"/>
                        <a:t>In repository</a:t>
                      </a:r>
                    </a:p>
                  </a:txBody>
                  <a:tcPr marL="54329" marR="54329" marT="27165" marB="27165" anchor="ctr"/>
                </a:tc>
                <a:tc>
                  <a:txBody>
                    <a:bodyPr/>
                    <a:lstStyle/>
                    <a:p>
                      <a:pPr lvl="0">
                        <a:buNone/>
                      </a:pPr>
                      <a:endParaRPr lang="af-ZA" sz="1100"/>
                    </a:p>
                  </a:txBody>
                  <a:tcPr marL="54329" marR="54329" marT="27165" marB="27165" anchor="ctr"/>
                </a:tc>
                <a:extLst>
                  <a:ext uri="{0D108BD9-81ED-4DB2-BD59-A6C34878D82A}">
                    <a16:rowId xmlns:a16="http://schemas.microsoft.com/office/drawing/2014/main" val="186851966"/>
                  </a:ext>
                </a:extLst>
              </a:tr>
              <a:tr h="275041">
                <a:tc>
                  <a:txBody>
                    <a:bodyPr/>
                    <a:lstStyle/>
                    <a:p>
                      <a:endParaRPr lang="zh-CN" altLang="en-US" sz="1100"/>
                    </a:p>
                  </a:txBody>
                  <a:tcPr marL="54329" marR="54329" marT="27165" marB="27165" anchor="ctr"/>
                </a:tc>
                <a:tc>
                  <a:txBody>
                    <a:bodyPr/>
                    <a:lstStyle/>
                    <a:p>
                      <a:r>
                        <a:rPr lang="af-ZA" sz="1100"/>
                        <a:t>Temperture cooker</a:t>
                      </a:r>
                    </a:p>
                  </a:txBody>
                  <a:tcPr marL="54329" marR="54329" marT="27165" marB="27165" anchor="ctr"/>
                </a:tc>
                <a:tc>
                  <a:txBody>
                    <a:bodyPr/>
                    <a:lstStyle/>
                    <a:p>
                      <a:r>
                        <a:rPr lang="af-ZA" sz="1100"/>
                        <a:t>degree</a:t>
                      </a:r>
                    </a:p>
                  </a:txBody>
                  <a:tcPr marL="54329" marR="54329" marT="27165" marB="27165" anchor="ctr"/>
                </a:tc>
                <a:tc>
                  <a:txBody>
                    <a:bodyPr/>
                    <a:lstStyle/>
                    <a:p>
                      <a:r>
                        <a:rPr lang="af-ZA" sz="1100"/>
                        <a:t>N/A</a:t>
                      </a:r>
                    </a:p>
                  </a:txBody>
                  <a:tcPr marL="54329" marR="54329" marT="27165" marB="27165" anchor="ctr"/>
                </a:tc>
                <a:tc>
                  <a:txBody>
                    <a:bodyPr/>
                    <a:lstStyle/>
                    <a:p>
                      <a:r>
                        <a:rPr lang="en-US" altLang="zh-CN" sz="1100"/>
                        <a:t>120-140 </a:t>
                      </a:r>
                    </a:p>
                  </a:txBody>
                  <a:tcPr marL="54329" marR="54329" marT="27165" marB="27165" anchor="ctr"/>
                </a:tc>
                <a:tc>
                  <a:txBody>
                    <a:bodyPr/>
                    <a:lstStyle/>
                    <a:p>
                      <a:pPr lvl="0">
                        <a:buNone/>
                      </a:pPr>
                      <a:endParaRPr lang="en-US" altLang="zh-CN" sz="1100"/>
                    </a:p>
                  </a:txBody>
                  <a:tcPr marL="54329" marR="54329" marT="27165" marB="27165" anchor="ctr"/>
                </a:tc>
                <a:extLst>
                  <a:ext uri="{0D108BD9-81ED-4DB2-BD59-A6C34878D82A}">
                    <a16:rowId xmlns:a16="http://schemas.microsoft.com/office/drawing/2014/main" val="1709287235"/>
                  </a:ext>
                </a:extLst>
              </a:tr>
              <a:tr h="275041">
                <a:tc>
                  <a:txBody>
                    <a:bodyPr/>
                    <a:lstStyle/>
                    <a:p>
                      <a:endParaRPr lang="zh-CN" altLang="en-US" sz="1100"/>
                    </a:p>
                  </a:txBody>
                  <a:tcPr marL="54329" marR="54329" marT="27165" marB="27165" anchor="ctr"/>
                </a:tc>
                <a:tc>
                  <a:txBody>
                    <a:bodyPr/>
                    <a:lstStyle/>
                    <a:p>
                      <a:r>
                        <a:rPr lang="af-ZA" sz="1100"/>
                        <a:t>Container load</a:t>
                      </a:r>
                    </a:p>
                  </a:txBody>
                  <a:tcPr marL="54329" marR="54329" marT="27165" marB="27165" anchor="ctr"/>
                </a:tc>
                <a:tc>
                  <a:txBody>
                    <a:bodyPr/>
                    <a:lstStyle/>
                    <a:p>
                      <a:r>
                        <a:rPr lang="af-ZA" sz="1100"/>
                        <a:t>tons</a:t>
                      </a:r>
                    </a:p>
                  </a:txBody>
                  <a:tcPr marL="54329" marR="54329" marT="27165" marB="27165" anchor="ctr"/>
                </a:tc>
                <a:tc>
                  <a:txBody>
                    <a:bodyPr/>
                    <a:lstStyle/>
                    <a:p>
                      <a:r>
                        <a:rPr lang="en-US" altLang="zh-CN" sz="1100"/>
                        <a:t>26.46</a:t>
                      </a:r>
                    </a:p>
                  </a:txBody>
                  <a:tcPr marL="54329" marR="54329" marT="27165" marB="27165" anchor="ctr"/>
                </a:tc>
                <a:tc>
                  <a:txBody>
                    <a:bodyPr/>
                    <a:lstStyle/>
                    <a:p>
                      <a:r>
                        <a:rPr lang="en-US" altLang="zh-CN" sz="1100"/>
                        <a:t>13</a:t>
                      </a:r>
                    </a:p>
                  </a:txBody>
                  <a:tcPr marL="54329" marR="54329" marT="27165" marB="27165" anchor="ctr"/>
                </a:tc>
                <a:tc>
                  <a:txBody>
                    <a:bodyPr/>
                    <a:lstStyle/>
                    <a:p>
                      <a:pPr lvl="0">
                        <a:buNone/>
                      </a:pPr>
                      <a:endParaRPr lang="en-US" altLang="zh-CN" sz="1100"/>
                    </a:p>
                  </a:txBody>
                  <a:tcPr marL="54329" marR="54329" marT="27165" marB="27165" anchor="ctr"/>
                </a:tc>
                <a:extLst>
                  <a:ext uri="{0D108BD9-81ED-4DB2-BD59-A6C34878D82A}">
                    <a16:rowId xmlns:a16="http://schemas.microsoft.com/office/drawing/2014/main" val="853409609"/>
                  </a:ext>
                </a:extLst>
              </a:tr>
            </a:tbl>
          </a:graphicData>
        </a:graphic>
      </p:graphicFrame>
    </p:spTree>
    <p:extLst>
      <p:ext uri="{BB962C8B-B14F-4D97-AF65-F5344CB8AC3E}">
        <p14:creationId xmlns:p14="http://schemas.microsoft.com/office/powerpoint/2010/main" val="3236747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4">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660C186-F245-4E23-B20C-810142D044F2}"/>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altLang="zh-CN" sz="4800" kern="1200">
                <a:solidFill>
                  <a:srgbClr val="FFFFFF"/>
                </a:solidFill>
                <a:latin typeface="+mj-lt"/>
                <a:ea typeface="+mj-ea"/>
                <a:cs typeface="+mj-cs"/>
              </a:rPr>
              <a:t>Example of component design specification</a:t>
            </a:r>
          </a:p>
        </p:txBody>
      </p:sp>
      <p:graphicFrame>
        <p:nvGraphicFramePr>
          <p:cNvPr id="5" name="内容占位符 4">
            <a:extLst>
              <a:ext uri="{FF2B5EF4-FFF2-40B4-BE49-F238E27FC236}">
                <a16:creationId xmlns:a16="http://schemas.microsoft.com/office/drawing/2014/main" id="{ACCF551F-0104-4A4E-A375-5774416F80D7}"/>
              </a:ext>
            </a:extLst>
          </p:cNvPr>
          <p:cNvGraphicFramePr>
            <a:graphicFrameLocks noGrp="1"/>
          </p:cNvGraphicFramePr>
          <p:nvPr>
            <p:ph idx="1"/>
            <p:extLst>
              <p:ext uri="{D42A27DB-BD31-4B8C-83A1-F6EECF244321}">
                <p14:modId xmlns:p14="http://schemas.microsoft.com/office/powerpoint/2010/main" val="3388213240"/>
              </p:ext>
            </p:extLst>
          </p:nvPr>
        </p:nvGraphicFramePr>
        <p:xfrm>
          <a:off x="5447023" y="492573"/>
          <a:ext cx="5967145" cy="5880801"/>
        </p:xfrm>
        <a:graphic>
          <a:graphicData uri="http://schemas.openxmlformats.org/drawingml/2006/table">
            <a:tbl>
              <a:tblPr firstRow="1" bandRow="1">
                <a:noFill/>
                <a:tableStyleId>{5C22544A-7EE6-4342-B048-85BDC9FD1C3A}</a:tableStyleId>
              </a:tblPr>
              <a:tblGrid>
                <a:gridCol w="2838824">
                  <a:extLst>
                    <a:ext uri="{9D8B030D-6E8A-4147-A177-3AD203B41FA5}">
                      <a16:colId xmlns:a16="http://schemas.microsoft.com/office/drawing/2014/main" val="3279084482"/>
                    </a:ext>
                  </a:extLst>
                </a:gridCol>
                <a:gridCol w="3128321">
                  <a:extLst>
                    <a:ext uri="{9D8B030D-6E8A-4147-A177-3AD203B41FA5}">
                      <a16:colId xmlns:a16="http://schemas.microsoft.com/office/drawing/2014/main" val="1923326257"/>
                    </a:ext>
                  </a:extLst>
                </a:gridCol>
              </a:tblGrid>
              <a:tr h="570815">
                <a:tc>
                  <a:txBody>
                    <a:bodyPr/>
                    <a:lstStyle/>
                    <a:p>
                      <a:pPr lvl="0">
                        <a:buNone/>
                      </a:pPr>
                      <a:r>
                        <a:rPr lang="af-ZA" sz="2100" b="1" i="0" u="none" strike="noStrike" noProof="0" err="1">
                          <a:solidFill>
                            <a:schemeClr val="tx1">
                              <a:lumMod val="75000"/>
                              <a:lumOff val="25000"/>
                            </a:schemeClr>
                          </a:solidFill>
                          <a:effectLst/>
                        </a:rPr>
                        <a:t>Batch</a:t>
                      </a:r>
                      <a:r>
                        <a:rPr lang="af-ZA" sz="2100" b="1" i="0" u="none" strike="noStrike" noProof="0">
                          <a:solidFill>
                            <a:schemeClr val="tx1">
                              <a:lumMod val="75000"/>
                              <a:lumOff val="25000"/>
                            </a:schemeClr>
                          </a:solidFill>
                          <a:effectLst/>
                        </a:rPr>
                        <a:t> </a:t>
                      </a:r>
                      <a:r>
                        <a:rPr lang="af-ZA" sz="2100" b="1" i="0" u="none" strike="noStrike" noProof="0" err="1">
                          <a:solidFill>
                            <a:schemeClr val="tx1">
                              <a:lumMod val="75000"/>
                              <a:lumOff val="25000"/>
                            </a:schemeClr>
                          </a:solidFill>
                          <a:effectLst/>
                        </a:rPr>
                        <a:t>cooker</a:t>
                      </a:r>
                      <a:r>
                        <a:rPr lang="af-ZA" sz="2100" b="1" i="0" u="none" strike="noStrike" noProof="0">
                          <a:solidFill>
                            <a:schemeClr val="tx1">
                              <a:lumMod val="75000"/>
                              <a:lumOff val="25000"/>
                            </a:schemeClr>
                          </a:solidFill>
                          <a:effectLst/>
                        </a:rPr>
                        <a:t> </a:t>
                      </a:r>
                      <a:endParaRPr lang="zh-CN" altLang="en-US" sz="2100" b="1">
                        <a:solidFill>
                          <a:schemeClr val="tx1">
                            <a:lumMod val="75000"/>
                            <a:lumOff val="25000"/>
                          </a:schemeClr>
                        </a:solidFill>
                      </a:endParaRPr>
                    </a:p>
                  </a:txBody>
                  <a:tcPr marL="211413" marR="158559" marT="105706" marB="105706"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fontAlgn="base"/>
                      <a:endParaRPr lang="af-ZA" sz="2100" b="1">
                        <a:solidFill>
                          <a:schemeClr val="tx1">
                            <a:lumMod val="75000"/>
                            <a:lumOff val="25000"/>
                          </a:schemeClr>
                        </a:solidFill>
                        <a:effectLst/>
                      </a:endParaRPr>
                    </a:p>
                  </a:txBody>
                  <a:tcPr marL="211413" marR="158559" marT="105706" marB="105706"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929956268"/>
                  </a:ext>
                </a:extLst>
              </a:tr>
              <a:tr h="482726">
                <a:tc>
                  <a:txBody>
                    <a:bodyPr/>
                    <a:lstStyle/>
                    <a:p>
                      <a:pPr lvl="0">
                        <a:buNone/>
                      </a:pPr>
                      <a:r>
                        <a:rPr lang="af-ZA" altLang="zh-CN" sz="1500" b="1" err="1">
                          <a:solidFill>
                            <a:schemeClr val="tx1">
                              <a:lumMod val="75000"/>
                              <a:lumOff val="25000"/>
                            </a:schemeClr>
                          </a:solidFill>
                          <a:effectLst/>
                        </a:rPr>
                        <a:t>Technical</a:t>
                      </a:r>
                      <a:r>
                        <a:rPr lang="af-ZA" altLang="zh-CN" sz="1500" b="1">
                          <a:solidFill>
                            <a:schemeClr val="tx1">
                              <a:lumMod val="75000"/>
                              <a:lumOff val="25000"/>
                            </a:schemeClr>
                          </a:solidFill>
                          <a:effectLst/>
                        </a:rPr>
                        <a:t> parameters ​</a:t>
                      </a:r>
                      <a:endParaRPr lang="af-ZA" altLang="zh-CN" sz="1500" b="1">
                        <a:solidFill>
                          <a:schemeClr val="tx1">
                            <a:lumMod val="75000"/>
                            <a:lumOff val="25000"/>
                          </a:schemeClr>
                        </a:solidFill>
                      </a:endParaRPr>
                    </a:p>
                  </a:txBody>
                  <a:tcPr marL="211413" marR="158559" marT="105706" marB="105706"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lvl="0">
                        <a:buNone/>
                      </a:pPr>
                      <a:r>
                        <a:rPr lang="af-ZA" altLang="zh-CN" sz="1500" b="1" err="1">
                          <a:solidFill>
                            <a:schemeClr val="tx1">
                              <a:lumMod val="75000"/>
                              <a:lumOff val="25000"/>
                            </a:schemeClr>
                          </a:solidFill>
                          <a:effectLst/>
                        </a:rPr>
                        <a:t>Achievable</a:t>
                      </a:r>
                      <a:r>
                        <a:rPr lang="af-ZA" altLang="zh-CN" sz="1500" b="1">
                          <a:solidFill>
                            <a:schemeClr val="tx1">
                              <a:lumMod val="75000"/>
                              <a:lumOff val="25000"/>
                            </a:schemeClr>
                          </a:solidFill>
                          <a:effectLst/>
                        </a:rPr>
                        <a:t> </a:t>
                      </a:r>
                      <a:r>
                        <a:rPr lang="af-ZA" altLang="zh-CN" sz="1500" b="1" err="1">
                          <a:solidFill>
                            <a:schemeClr val="tx1">
                              <a:lumMod val="75000"/>
                              <a:lumOff val="25000"/>
                            </a:schemeClr>
                          </a:solidFill>
                          <a:effectLst/>
                        </a:rPr>
                        <a:t>practical</a:t>
                      </a:r>
                      <a:r>
                        <a:rPr lang="af-ZA" altLang="zh-CN" sz="1500" b="1">
                          <a:solidFill>
                            <a:schemeClr val="tx1">
                              <a:lumMod val="75000"/>
                              <a:lumOff val="25000"/>
                            </a:schemeClr>
                          </a:solidFill>
                          <a:effectLst/>
                        </a:rPr>
                        <a:t> </a:t>
                      </a:r>
                      <a:r>
                        <a:rPr lang="af-ZA" altLang="zh-CN" sz="1500" b="1" err="1">
                          <a:solidFill>
                            <a:schemeClr val="tx1">
                              <a:lumMod val="75000"/>
                              <a:lumOff val="25000"/>
                            </a:schemeClr>
                          </a:solidFill>
                          <a:effectLst/>
                        </a:rPr>
                        <a:t>value</a:t>
                      </a:r>
                      <a:r>
                        <a:rPr lang="af-ZA" altLang="zh-CN" sz="1500" b="1">
                          <a:solidFill>
                            <a:schemeClr val="tx1">
                              <a:lumMod val="75000"/>
                              <a:lumOff val="25000"/>
                            </a:schemeClr>
                          </a:solidFill>
                          <a:effectLst/>
                        </a:rPr>
                        <a:t> ​</a:t>
                      </a:r>
                      <a:endParaRPr lang="af-ZA" altLang="zh-CN" sz="1500" b="1">
                        <a:solidFill>
                          <a:schemeClr val="tx1">
                            <a:lumMod val="75000"/>
                            <a:lumOff val="25000"/>
                          </a:schemeClr>
                        </a:solidFill>
                      </a:endParaRPr>
                    </a:p>
                  </a:txBody>
                  <a:tcPr marL="211413" marR="158559" marT="105706" marB="105706"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476333678"/>
                  </a:ext>
                </a:extLst>
              </a:tr>
              <a:tr h="482726">
                <a:tc>
                  <a:txBody>
                    <a:bodyPr/>
                    <a:lstStyle/>
                    <a:p>
                      <a:pPr fontAlgn="base"/>
                      <a:r>
                        <a:rPr lang="af-ZA" sz="1500" err="1">
                          <a:solidFill>
                            <a:schemeClr val="tx1">
                              <a:lumMod val="75000"/>
                              <a:lumOff val="25000"/>
                            </a:schemeClr>
                          </a:solidFill>
                          <a:effectLst/>
                        </a:rPr>
                        <a:t>Throughput</a:t>
                      </a:r>
                      <a:r>
                        <a:rPr lang="af-ZA" sz="1500">
                          <a:solidFill>
                            <a:schemeClr val="tx1">
                              <a:lumMod val="75000"/>
                              <a:lumOff val="25000"/>
                            </a:schemeClr>
                          </a:solidFill>
                          <a:effectLst/>
                        </a:rPr>
                        <a:t> ​</a:t>
                      </a:r>
                    </a:p>
                  </a:txBody>
                  <a:tcPr marL="211413" marR="158559" marT="105706" marB="105706"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af-ZA" sz="1500">
                          <a:solidFill>
                            <a:schemeClr val="tx1">
                              <a:lumMod val="75000"/>
                              <a:lumOff val="25000"/>
                            </a:schemeClr>
                          </a:solidFill>
                          <a:effectLst/>
                        </a:rPr>
                        <a:t>250kg/</a:t>
                      </a:r>
                      <a:r>
                        <a:rPr lang="af-ZA" sz="1500" err="1">
                          <a:solidFill>
                            <a:schemeClr val="tx1">
                              <a:lumMod val="75000"/>
                              <a:lumOff val="25000"/>
                            </a:schemeClr>
                          </a:solidFill>
                          <a:effectLst/>
                        </a:rPr>
                        <a:t>hour</a:t>
                      </a:r>
                      <a:r>
                        <a:rPr lang="af-ZA" sz="1500">
                          <a:solidFill>
                            <a:schemeClr val="tx1">
                              <a:lumMod val="75000"/>
                              <a:lumOff val="25000"/>
                            </a:schemeClr>
                          </a:solidFill>
                          <a:effectLst/>
                        </a:rPr>
                        <a:t>​</a:t>
                      </a:r>
                    </a:p>
                  </a:txBody>
                  <a:tcPr marL="211413" marR="158559" marT="105706" marB="105706"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565442351"/>
                  </a:ext>
                </a:extLst>
              </a:tr>
              <a:tr h="482726">
                <a:tc>
                  <a:txBody>
                    <a:bodyPr/>
                    <a:lstStyle/>
                    <a:p>
                      <a:pPr fontAlgn="base"/>
                      <a:r>
                        <a:rPr lang="af-ZA" sz="1500" err="1">
                          <a:solidFill>
                            <a:schemeClr val="tx1">
                              <a:lumMod val="75000"/>
                              <a:lumOff val="25000"/>
                            </a:schemeClr>
                          </a:solidFill>
                          <a:effectLst/>
                        </a:rPr>
                        <a:t>Length</a:t>
                      </a:r>
                      <a:r>
                        <a:rPr lang="af-ZA" sz="1500">
                          <a:solidFill>
                            <a:schemeClr val="tx1">
                              <a:lumMod val="75000"/>
                              <a:lumOff val="25000"/>
                            </a:schemeClr>
                          </a:solidFill>
                          <a:effectLst/>
                        </a:rPr>
                        <a:t> ​</a:t>
                      </a:r>
                    </a:p>
                  </a:txBody>
                  <a:tcPr marL="211413" marR="158559" marT="105706" marB="105706"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af-ZA" sz="1500">
                          <a:solidFill>
                            <a:schemeClr val="tx1">
                              <a:lumMod val="75000"/>
                              <a:lumOff val="25000"/>
                            </a:schemeClr>
                          </a:solidFill>
                          <a:effectLst/>
                        </a:rPr>
                        <a:t>4000mm​</a:t>
                      </a:r>
                    </a:p>
                  </a:txBody>
                  <a:tcPr marL="211413" marR="158559" marT="105706" marB="105706"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4174992351"/>
                  </a:ext>
                </a:extLst>
              </a:tr>
              <a:tr h="482726">
                <a:tc>
                  <a:txBody>
                    <a:bodyPr/>
                    <a:lstStyle/>
                    <a:p>
                      <a:pPr fontAlgn="base"/>
                      <a:r>
                        <a:rPr lang="af-ZA" sz="1500" err="1">
                          <a:solidFill>
                            <a:schemeClr val="tx1">
                              <a:lumMod val="75000"/>
                              <a:lumOff val="25000"/>
                            </a:schemeClr>
                          </a:solidFill>
                          <a:effectLst/>
                        </a:rPr>
                        <a:t>Width</a:t>
                      </a:r>
                      <a:r>
                        <a:rPr lang="af-ZA" sz="1500">
                          <a:solidFill>
                            <a:schemeClr val="tx1">
                              <a:lumMod val="75000"/>
                              <a:lumOff val="25000"/>
                            </a:schemeClr>
                          </a:solidFill>
                          <a:effectLst/>
                        </a:rPr>
                        <a:t> ​</a:t>
                      </a:r>
                    </a:p>
                  </a:txBody>
                  <a:tcPr marL="211413" marR="158559" marT="105706" marB="105706"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af-ZA" sz="1500">
                          <a:solidFill>
                            <a:schemeClr val="tx1">
                              <a:lumMod val="75000"/>
                              <a:lumOff val="25000"/>
                            </a:schemeClr>
                          </a:solidFill>
                          <a:effectLst/>
                        </a:rPr>
                        <a:t>1600mm​</a:t>
                      </a:r>
                    </a:p>
                  </a:txBody>
                  <a:tcPr marL="211413" marR="158559" marT="105706" marB="105706"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612103245"/>
                  </a:ext>
                </a:extLst>
              </a:tr>
              <a:tr h="482726">
                <a:tc>
                  <a:txBody>
                    <a:bodyPr/>
                    <a:lstStyle/>
                    <a:p>
                      <a:pPr fontAlgn="base"/>
                      <a:r>
                        <a:rPr lang="af-ZA" sz="1500" err="1">
                          <a:solidFill>
                            <a:schemeClr val="tx1">
                              <a:lumMod val="75000"/>
                              <a:lumOff val="25000"/>
                            </a:schemeClr>
                          </a:solidFill>
                          <a:effectLst/>
                        </a:rPr>
                        <a:t>Height</a:t>
                      </a:r>
                      <a:r>
                        <a:rPr lang="af-ZA" sz="1500">
                          <a:solidFill>
                            <a:schemeClr val="tx1">
                              <a:lumMod val="75000"/>
                              <a:lumOff val="25000"/>
                            </a:schemeClr>
                          </a:solidFill>
                          <a:effectLst/>
                        </a:rPr>
                        <a:t> ​</a:t>
                      </a:r>
                    </a:p>
                  </a:txBody>
                  <a:tcPr marL="211413" marR="158559" marT="105706" marB="105706"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af-ZA" sz="1500">
                          <a:solidFill>
                            <a:schemeClr val="tx1">
                              <a:lumMod val="75000"/>
                              <a:lumOff val="25000"/>
                            </a:schemeClr>
                          </a:solidFill>
                          <a:effectLst/>
                        </a:rPr>
                        <a:t>1900mm​</a:t>
                      </a:r>
                    </a:p>
                  </a:txBody>
                  <a:tcPr marL="211413" marR="158559" marT="105706" marB="105706"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4106397590"/>
                  </a:ext>
                </a:extLst>
              </a:tr>
              <a:tr h="482726">
                <a:tc>
                  <a:txBody>
                    <a:bodyPr/>
                    <a:lstStyle/>
                    <a:p>
                      <a:pPr fontAlgn="base"/>
                      <a:r>
                        <a:rPr lang="af-ZA" sz="1500" err="1">
                          <a:solidFill>
                            <a:schemeClr val="tx1">
                              <a:lumMod val="75000"/>
                              <a:lumOff val="25000"/>
                            </a:schemeClr>
                          </a:solidFill>
                          <a:effectLst/>
                        </a:rPr>
                        <a:t>Heating</a:t>
                      </a:r>
                      <a:r>
                        <a:rPr lang="af-ZA" sz="1500">
                          <a:solidFill>
                            <a:schemeClr val="tx1">
                              <a:lumMod val="75000"/>
                              <a:lumOff val="25000"/>
                            </a:schemeClr>
                          </a:solidFill>
                          <a:effectLst/>
                        </a:rPr>
                        <a:t> </a:t>
                      </a:r>
                      <a:r>
                        <a:rPr lang="af-ZA" sz="1500" err="1">
                          <a:solidFill>
                            <a:schemeClr val="tx1">
                              <a:lumMod val="75000"/>
                              <a:lumOff val="25000"/>
                            </a:schemeClr>
                          </a:solidFill>
                          <a:effectLst/>
                        </a:rPr>
                        <a:t>surface</a:t>
                      </a:r>
                      <a:r>
                        <a:rPr lang="af-ZA" sz="1500">
                          <a:solidFill>
                            <a:schemeClr val="tx1">
                              <a:lumMod val="75000"/>
                              <a:lumOff val="25000"/>
                            </a:schemeClr>
                          </a:solidFill>
                          <a:effectLst/>
                        </a:rPr>
                        <a:t> ​</a:t>
                      </a:r>
                    </a:p>
                  </a:txBody>
                  <a:tcPr marL="211413" marR="158559" marT="105706" marB="105706"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af-ZA" sz="1500">
                          <a:solidFill>
                            <a:schemeClr val="tx1">
                              <a:lumMod val="75000"/>
                              <a:lumOff val="25000"/>
                            </a:schemeClr>
                          </a:solidFill>
                          <a:effectLst/>
                        </a:rPr>
                        <a:t>7m^2​</a:t>
                      </a:r>
                    </a:p>
                  </a:txBody>
                  <a:tcPr marL="211413" marR="158559" marT="105706" marB="105706"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7378958"/>
                  </a:ext>
                </a:extLst>
              </a:tr>
              <a:tr h="482726">
                <a:tc>
                  <a:txBody>
                    <a:bodyPr/>
                    <a:lstStyle/>
                    <a:p>
                      <a:pPr fontAlgn="base"/>
                      <a:r>
                        <a:rPr lang="af-ZA" sz="1500">
                          <a:solidFill>
                            <a:schemeClr val="tx1">
                              <a:lumMod val="75000"/>
                              <a:lumOff val="25000"/>
                            </a:schemeClr>
                          </a:solidFill>
                          <a:effectLst/>
                        </a:rPr>
                        <a:t>Max </a:t>
                      </a:r>
                      <a:r>
                        <a:rPr lang="af-ZA" sz="1500" err="1">
                          <a:solidFill>
                            <a:schemeClr val="tx1">
                              <a:lumMod val="75000"/>
                              <a:lumOff val="25000"/>
                            </a:schemeClr>
                          </a:solidFill>
                          <a:effectLst/>
                        </a:rPr>
                        <a:t>pressure</a:t>
                      </a:r>
                      <a:r>
                        <a:rPr lang="af-ZA" sz="1500">
                          <a:solidFill>
                            <a:schemeClr val="tx1">
                              <a:lumMod val="75000"/>
                              <a:lumOff val="25000"/>
                            </a:schemeClr>
                          </a:solidFill>
                          <a:effectLst/>
                        </a:rPr>
                        <a:t> ​</a:t>
                      </a:r>
                    </a:p>
                  </a:txBody>
                  <a:tcPr marL="211413" marR="158559" marT="105706" marB="105706"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af-ZA" sz="1500">
                          <a:solidFill>
                            <a:schemeClr val="tx1">
                              <a:lumMod val="75000"/>
                              <a:lumOff val="25000"/>
                            </a:schemeClr>
                          </a:solidFill>
                          <a:effectLst/>
                        </a:rPr>
                        <a:t>1MPa​</a:t>
                      </a:r>
                    </a:p>
                  </a:txBody>
                  <a:tcPr marL="211413" marR="158559" marT="105706" marB="105706"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813433604"/>
                  </a:ext>
                </a:extLst>
              </a:tr>
              <a:tr h="482726">
                <a:tc>
                  <a:txBody>
                    <a:bodyPr/>
                    <a:lstStyle/>
                    <a:p>
                      <a:pPr fontAlgn="base"/>
                      <a:r>
                        <a:rPr lang="af-ZA" sz="1500" err="1">
                          <a:solidFill>
                            <a:schemeClr val="tx1">
                              <a:lumMod val="75000"/>
                              <a:lumOff val="25000"/>
                            </a:schemeClr>
                          </a:solidFill>
                          <a:effectLst/>
                        </a:rPr>
                        <a:t>Working</a:t>
                      </a:r>
                      <a:r>
                        <a:rPr lang="af-ZA" sz="1500">
                          <a:solidFill>
                            <a:schemeClr val="tx1">
                              <a:lumMod val="75000"/>
                              <a:lumOff val="25000"/>
                            </a:schemeClr>
                          </a:solidFill>
                          <a:effectLst/>
                        </a:rPr>
                        <a:t> </a:t>
                      </a:r>
                      <a:r>
                        <a:rPr lang="af-ZA" sz="1500" err="1">
                          <a:solidFill>
                            <a:schemeClr val="tx1">
                              <a:lumMod val="75000"/>
                              <a:lumOff val="25000"/>
                            </a:schemeClr>
                          </a:solidFill>
                          <a:effectLst/>
                        </a:rPr>
                        <a:t>pressure</a:t>
                      </a:r>
                      <a:r>
                        <a:rPr lang="af-ZA" sz="1500">
                          <a:solidFill>
                            <a:schemeClr val="tx1">
                              <a:lumMod val="75000"/>
                              <a:lumOff val="25000"/>
                            </a:schemeClr>
                          </a:solidFill>
                          <a:effectLst/>
                        </a:rPr>
                        <a:t> </a:t>
                      </a:r>
                      <a:r>
                        <a:rPr lang="af-ZA" sz="1500" err="1">
                          <a:solidFill>
                            <a:schemeClr val="tx1">
                              <a:lumMod val="75000"/>
                              <a:lumOff val="25000"/>
                            </a:schemeClr>
                          </a:solidFill>
                          <a:effectLst/>
                        </a:rPr>
                        <a:t>cooker</a:t>
                      </a:r>
                      <a:r>
                        <a:rPr lang="af-ZA" sz="1500">
                          <a:solidFill>
                            <a:schemeClr val="tx1">
                              <a:lumMod val="75000"/>
                              <a:lumOff val="25000"/>
                            </a:schemeClr>
                          </a:solidFill>
                          <a:effectLst/>
                        </a:rPr>
                        <a:t> ​</a:t>
                      </a:r>
                    </a:p>
                  </a:txBody>
                  <a:tcPr marL="211413" marR="158559" marT="105706" marB="105706"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af-ZA" sz="1500">
                          <a:solidFill>
                            <a:schemeClr val="tx1">
                              <a:lumMod val="75000"/>
                              <a:lumOff val="25000"/>
                            </a:schemeClr>
                          </a:solidFill>
                          <a:effectLst/>
                        </a:rPr>
                        <a:t>0.6MPa​</a:t>
                      </a:r>
                    </a:p>
                  </a:txBody>
                  <a:tcPr marL="211413" marR="158559" marT="105706" marB="105706"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55983913"/>
                  </a:ext>
                </a:extLst>
              </a:tr>
              <a:tr h="482726">
                <a:tc>
                  <a:txBody>
                    <a:bodyPr/>
                    <a:lstStyle/>
                    <a:p>
                      <a:pPr fontAlgn="base"/>
                      <a:r>
                        <a:rPr lang="af-ZA" sz="1500" err="1">
                          <a:solidFill>
                            <a:schemeClr val="tx1">
                              <a:lumMod val="75000"/>
                              <a:lumOff val="25000"/>
                            </a:schemeClr>
                          </a:solidFill>
                          <a:effectLst/>
                        </a:rPr>
                        <a:t>Material</a:t>
                      </a:r>
                      <a:r>
                        <a:rPr lang="af-ZA" sz="1500">
                          <a:solidFill>
                            <a:schemeClr val="tx1">
                              <a:lumMod val="75000"/>
                              <a:lumOff val="25000"/>
                            </a:schemeClr>
                          </a:solidFill>
                          <a:effectLst/>
                        </a:rPr>
                        <a:t> ​</a:t>
                      </a:r>
                    </a:p>
                  </a:txBody>
                  <a:tcPr marL="211413" marR="158559" marT="105706" marB="105706"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af-ZA" sz="1500">
                          <a:solidFill>
                            <a:schemeClr val="tx1">
                              <a:lumMod val="75000"/>
                              <a:lumOff val="25000"/>
                            </a:schemeClr>
                          </a:solidFill>
                          <a:effectLst/>
                        </a:rPr>
                        <a:t>Steel​</a:t>
                      </a:r>
                    </a:p>
                  </a:txBody>
                  <a:tcPr marL="211413" marR="158559" marT="105706" marB="105706"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91589225"/>
                  </a:ext>
                </a:extLst>
              </a:tr>
              <a:tr h="482726">
                <a:tc>
                  <a:txBody>
                    <a:bodyPr/>
                    <a:lstStyle/>
                    <a:p>
                      <a:pPr fontAlgn="base"/>
                      <a:r>
                        <a:rPr lang="af-ZA" sz="1500">
                          <a:solidFill>
                            <a:schemeClr val="tx1">
                              <a:lumMod val="75000"/>
                              <a:lumOff val="25000"/>
                            </a:schemeClr>
                          </a:solidFill>
                          <a:effectLst/>
                        </a:rPr>
                        <a:t>Power ​</a:t>
                      </a:r>
                    </a:p>
                  </a:txBody>
                  <a:tcPr marL="211413" marR="158559" marT="105706" marB="105706"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af-ZA" sz="1500">
                          <a:solidFill>
                            <a:schemeClr val="tx1">
                              <a:lumMod val="75000"/>
                              <a:lumOff val="25000"/>
                            </a:schemeClr>
                          </a:solidFill>
                          <a:effectLst/>
                        </a:rPr>
                        <a:t>5.5KW​</a:t>
                      </a:r>
                    </a:p>
                  </a:txBody>
                  <a:tcPr marL="211413" marR="158559" marT="105706" marB="105706"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58670818"/>
                  </a:ext>
                </a:extLst>
              </a:tr>
              <a:tr h="482726">
                <a:tc>
                  <a:txBody>
                    <a:bodyPr/>
                    <a:lstStyle/>
                    <a:p>
                      <a:pPr fontAlgn="base"/>
                      <a:r>
                        <a:rPr lang="af-ZA" sz="1500" err="1">
                          <a:solidFill>
                            <a:schemeClr val="tx1">
                              <a:lumMod val="75000"/>
                              <a:lumOff val="25000"/>
                            </a:schemeClr>
                          </a:solidFill>
                          <a:effectLst/>
                        </a:rPr>
                        <a:t>Required</a:t>
                      </a:r>
                      <a:r>
                        <a:rPr lang="af-ZA" sz="1500">
                          <a:solidFill>
                            <a:schemeClr val="tx1">
                              <a:lumMod val="75000"/>
                              <a:lumOff val="25000"/>
                            </a:schemeClr>
                          </a:solidFill>
                          <a:effectLst/>
                        </a:rPr>
                        <a:t> temperature ​</a:t>
                      </a:r>
                    </a:p>
                  </a:txBody>
                  <a:tcPr marL="211413" marR="158559" marT="105706" marB="105706" anchor="ctr">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fontAlgn="base"/>
                      <a:r>
                        <a:rPr lang="af-ZA" sz="1500">
                          <a:solidFill>
                            <a:schemeClr val="tx1">
                              <a:lumMod val="75000"/>
                              <a:lumOff val="25000"/>
                            </a:schemeClr>
                          </a:solidFill>
                          <a:effectLst/>
                        </a:rPr>
                        <a:t>120-140 </a:t>
                      </a:r>
                      <a:r>
                        <a:rPr lang="af-ZA" sz="1500" err="1">
                          <a:solidFill>
                            <a:schemeClr val="tx1">
                              <a:lumMod val="75000"/>
                              <a:lumOff val="25000"/>
                            </a:schemeClr>
                          </a:solidFill>
                          <a:effectLst/>
                        </a:rPr>
                        <a:t>degree</a:t>
                      </a:r>
                      <a:r>
                        <a:rPr lang="af-ZA" sz="1500">
                          <a:solidFill>
                            <a:schemeClr val="tx1">
                              <a:lumMod val="75000"/>
                              <a:lumOff val="25000"/>
                            </a:schemeClr>
                          </a:solidFill>
                          <a:effectLst/>
                        </a:rPr>
                        <a:t>​</a:t>
                      </a:r>
                    </a:p>
                  </a:txBody>
                  <a:tcPr marL="211413" marR="158559" marT="105706" marB="105706" anchor="ctr">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690324962"/>
                  </a:ext>
                </a:extLst>
              </a:tr>
            </a:tbl>
          </a:graphicData>
        </a:graphic>
      </p:graphicFrame>
    </p:spTree>
    <p:extLst>
      <p:ext uri="{BB962C8B-B14F-4D97-AF65-F5344CB8AC3E}">
        <p14:creationId xmlns:p14="http://schemas.microsoft.com/office/powerpoint/2010/main" val="1106819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137770BFC9914284C650A217C254A3" ma:contentTypeVersion="5" ma:contentTypeDescription="Create a new document." ma:contentTypeScope="" ma:versionID="7841e5df8a31fa515e86f8214d6795d4">
  <xsd:schema xmlns:xsd="http://www.w3.org/2001/XMLSchema" xmlns:xs="http://www.w3.org/2001/XMLSchema" xmlns:p="http://schemas.microsoft.com/office/2006/metadata/properties" xmlns:ns2="9401343b-181c-4122-8b2c-e63f5991c204" targetNamespace="http://schemas.microsoft.com/office/2006/metadata/properties" ma:root="true" ma:fieldsID="74ff97724e97569be1cbf3a74dfe7e3b" ns2:_="">
    <xsd:import namespace="9401343b-181c-4122-8b2c-e63f5991c20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01343b-181c-4122-8b2c-e63f5991c2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9F96720-A62D-47F9-B479-FAA29E25E436}">
  <ds:schemaRefs>
    <ds:schemaRef ds:uri="9401343b-181c-4122-8b2c-e63f5991c20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F0D9BF3-0352-4517-A92E-D34305D05B93}">
  <ds:schemaRefs>
    <ds:schemaRef ds:uri="http://schemas.microsoft.com/sharepoint/v3/contenttype/forms"/>
  </ds:schemaRefs>
</ds:datastoreItem>
</file>

<file path=customXml/itemProps3.xml><?xml version="1.0" encoding="utf-8"?>
<ds:datastoreItem xmlns:ds="http://schemas.openxmlformats.org/officeDocument/2006/customXml" ds:itemID="{19C7608E-3E6B-4560-8627-A8EB8CDF7DC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12</Slides>
  <Notes>1</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Project Overview </vt:lpstr>
      <vt:lpstr>Manufacturer Communications </vt:lpstr>
      <vt:lpstr> CAD Design </vt:lpstr>
      <vt:lpstr>PowerPoint Presentation</vt:lpstr>
      <vt:lpstr>Final 3D Design </vt:lpstr>
      <vt:lpstr>Expert Communications: Proof of Concept </vt:lpstr>
      <vt:lpstr>PowerPoint Presentation</vt:lpstr>
      <vt:lpstr>Example of component design specification</vt:lpstr>
      <vt:lpstr>Preliminary Budget</vt:lpstr>
      <vt:lpstr>Expected Grade</vt:lpstr>
      <vt:lpstr>Expected Grade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2013-07-15T20:26:40Z</dcterms:created>
  <dcterms:modified xsi:type="dcterms:W3CDTF">2019-10-11T02:37:11Z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0x01010009137770BFC9914284C650A217C254A3</vt:lpwstr>
  </property>
</Properties>
</file>